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55" r:id="rId2"/>
    <p:sldId id="262" r:id="rId3"/>
    <p:sldId id="380" r:id="rId4"/>
    <p:sldId id="263" r:id="rId5"/>
    <p:sldId id="379" r:id="rId6"/>
    <p:sldId id="264" r:id="rId7"/>
    <p:sldId id="383" r:id="rId8"/>
    <p:sldId id="259" r:id="rId9"/>
    <p:sldId id="261" r:id="rId10"/>
    <p:sldId id="457" r:id="rId11"/>
    <p:sldId id="456" r:id="rId12"/>
    <p:sldId id="4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7A"/>
    <a:srgbClr val="000080"/>
    <a:srgbClr val="7AB800"/>
    <a:srgbClr val="1C41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68CAD-02B0-4A27-AFFF-B6217F8C879E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12F1E-A069-40E8-A042-C954FD51C994}">
      <dgm:prSet phldrT="[Text]"/>
      <dgm:spPr/>
      <dgm:t>
        <a:bodyPr/>
        <a:lstStyle/>
        <a:p>
          <a:r>
            <a:rPr lang="en-US" dirty="0"/>
            <a:t>CNA</a:t>
          </a:r>
        </a:p>
      </dgm:t>
    </dgm:pt>
    <dgm:pt modelId="{F27E9460-9B89-4F49-B597-9F2BED181922}" type="parTrans" cxnId="{91F7AA6D-249D-497C-A590-88B3438B3BB4}">
      <dgm:prSet/>
      <dgm:spPr/>
      <dgm:t>
        <a:bodyPr/>
        <a:lstStyle/>
        <a:p>
          <a:endParaRPr lang="en-US"/>
        </a:p>
      </dgm:t>
    </dgm:pt>
    <dgm:pt modelId="{3404C21C-7B99-4BE1-8B5A-945D2CB8C703}" type="sibTrans" cxnId="{91F7AA6D-249D-497C-A590-88B3438B3BB4}">
      <dgm:prSet/>
      <dgm:spPr/>
      <dgm:t>
        <a:bodyPr/>
        <a:lstStyle/>
        <a:p>
          <a:endParaRPr lang="en-US"/>
        </a:p>
      </dgm:t>
    </dgm:pt>
    <dgm:pt modelId="{F67BE54E-CD15-4267-ACA6-32B9B65E5F67}">
      <dgm:prSet phldrT="[Text]"/>
      <dgm:spPr/>
      <dgm:t>
        <a:bodyPr/>
        <a:lstStyle/>
        <a:p>
          <a:r>
            <a:rPr lang="en-US" dirty="0"/>
            <a:t>Jason McNamara</a:t>
          </a:r>
        </a:p>
      </dgm:t>
    </dgm:pt>
    <dgm:pt modelId="{8954E404-EB29-4C22-9123-29BF691B6F73}" type="parTrans" cxnId="{BCA43A18-ECCA-468B-88DE-EBB95B3F47E8}">
      <dgm:prSet/>
      <dgm:spPr/>
      <dgm:t>
        <a:bodyPr/>
        <a:lstStyle/>
        <a:p>
          <a:endParaRPr lang="en-US"/>
        </a:p>
      </dgm:t>
    </dgm:pt>
    <dgm:pt modelId="{198A9D3B-4F93-47FC-9332-519FF2AF3A40}" type="sibTrans" cxnId="{BCA43A18-ECCA-468B-88DE-EBB95B3F47E8}">
      <dgm:prSet/>
      <dgm:spPr/>
      <dgm:t>
        <a:bodyPr/>
        <a:lstStyle/>
        <a:p>
          <a:endParaRPr lang="en-US"/>
        </a:p>
      </dgm:t>
    </dgm:pt>
    <dgm:pt modelId="{3FBDA8FC-9DA9-4A88-9DFA-EC00E7730BD6}">
      <dgm:prSet phldrT="[Text]"/>
      <dgm:spPr/>
      <dgm:t>
        <a:bodyPr/>
        <a:lstStyle/>
        <a:p>
          <a:r>
            <a:rPr lang="en-US" dirty="0"/>
            <a:t>Analysts </a:t>
          </a:r>
        </a:p>
      </dgm:t>
    </dgm:pt>
    <dgm:pt modelId="{CCD60982-56B5-41D1-A8FD-0C46239828D0}" type="parTrans" cxnId="{470C329A-F4B3-43AE-9734-F0CB26439CB7}">
      <dgm:prSet/>
      <dgm:spPr/>
      <dgm:t>
        <a:bodyPr/>
        <a:lstStyle/>
        <a:p>
          <a:endParaRPr lang="en-US"/>
        </a:p>
      </dgm:t>
    </dgm:pt>
    <dgm:pt modelId="{B5D9ACEB-55EF-41E5-9EFE-BA9E446E9B24}" type="sibTrans" cxnId="{470C329A-F4B3-43AE-9734-F0CB26439CB7}">
      <dgm:prSet/>
      <dgm:spPr/>
      <dgm:t>
        <a:bodyPr/>
        <a:lstStyle/>
        <a:p>
          <a:endParaRPr lang="en-US"/>
        </a:p>
      </dgm:t>
    </dgm:pt>
    <dgm:pt modelId="{C98352E1-CAB4-4413-A966-C3492BE6F262}">
      <dgm:prSet phldrT="[Text]"/>
      <dgm:spPr/>
      <dgm:t>
        <a:bodyPr/>
        <a:lstStyle/>
        <a:p>
          <a:r>
            <a:rPr lang="en-US" dirty="0"/>
            <a:t>SMEs</a:t>
          </a:r>
        </a:p>
      </dgm:t>
    </dgm:pt>
    <dgm:pt modelId="{87154509-325A-4D77-9ACD-F469FB342222}" type="parTrans" cxnId="{A92E8A59-B52B-472F-90DA-C4BD947B2A5E}">
      <dgm:prSet/>
      <dgm:spPr/>
      <dgm:t>
        <a:bodyPr/>
        <a:lstStyle/>
        <a:p>
          <a:endParaRPr lang="en-US"/>
        </a:p>
      </dgm:t>
    </dgm:pt>
    <dgm:pt modelId="{A0BB8B3F-7B19-4E80-A26C-504C0FF13B74}" type="sibTrans" cxnId="{A92E8A59-B52B-472F-90DA-C4BD947B2A5E}">
      <dgm:prSet/>
      <dgm:spPr/>
      <dgm:t>
        <a:bodyPr/>
        <a:lstStyle/>
        <a:p>
          <a:endParaRPr lang="en-US"/>
        </a:p>
      </dgm:t>
    </dgm:pt>
    <dgm:pt modelId="{161C2EEF-DE1D-40D9-97F2-C9DBF1D0E035}">
      <dgm:prSet phldrT="[Text]"/>
      <dgm:spPr/>
      <dgm:t>
        <a:bodyPr/>
        <a:lstStyle/>
        <a:p>
          <a:r>
            <a:rPr lang="en-US" dirty="0"/>
            <a:t>Kathy Fulton</a:t>
          </a:r>
        </a:p>
      </dgm:t>
    </dgm:pt>
    <dgm:pt modelId="{531A3098-AAA1-4596-9A0F-82B81987F4B1}" type="parTrans" cxnId="{FAB1A58D-AE44-4424-B57B-D7CC6C5B298C}">
      <dgm:prSet/>
      <dgm:spPr/>
      <dgm:t>
        <a:bodyPr/>
        <a:lstStyle/>
        <a:p>
          <a:endParaRPr lang="en-US"/>
        </a:p>
      </dgm:t>
    </dgm:pt>
    <dgm:pt modelId="{71ED2584-2EB3-4FF3-B656-17557E842F1C}" type="sibTrans" cxnId="{FAB1A58D-AE44-4424-B57B-D7CC6C5B298C}">
      <dgm:prSet/>
      <dgm:spPr/>
      <dgm:t>
        <a:bodyPr/>
        <a:lstStyle/>
        <a:p>
          <a:endParaRPr lang="en-US"/>
        </a:p>
      </dgm:t>
    </dgm:pt>
    <dgm:pt modelId="{84A0E9AE-5ED2-4974-BBC5-3B085F35E176}">
      <dgm:prSet phldrT="[Text]"/>
      <dgm:spPr/>
      <dgm:t>
        <a:bodyPr/>
        <a:lstStyle/>
        <a:p>
          <a:r>
            <a:rPr lang="en-US" dirty="0"/>
            <a:t>Phil Palin</a:t>
          </a:r>
        </a:p>
      </dgm:t>
    </dgm:pt>
    <dgm:pt modelId="{C0C26FD5-3D40-479D-B510-83E3C79C3D6B}" type="parTrans" cxnId="{80F89C32-4D47-4100-ABC8-C968CC2A8219}">
      <dgm:prSet/>
      <dgm:spPr/>
      <dgm:t>
        <a:bodyPr/>
        <a:lstStyle/>
        <a:p>
          <a:endParaRPr lang="en-US"/>
        </a:p>
      </dgm:t>
    </dgm:pt>
    <dgm:pt modelId="{E0D4CB45-9D94-49E2-8C41-6FD3D5599AB0}" type="sibTrans" cxnId="{80F89C32-4D47-4100-ABC8-C968CC2A8219}">
      <dgm:prSet/>
      <dgm:spPr/>
      <dgm:t>
        <a:bodyPr/>
        <a:lstStyle/>
        <a:p>
          <a:endParaRPr lang="en-US"/>
        </a:p>
      </dgm:t>
    </dgm:pt>
    <dgm:pt modelId="{5F539AF2-A34E-42A7-A37C-573189225B04}">
      <dgm:prSet phldrT="[Text]"/>
      <dgm:spPr/>
      <dgm:t>
        <a:bodyPr/>
        <a:lstStyle/>
        <a:p>
          <a:r>
            <a:rPr lang="en-US" dirty="0"/>
            <a:t>MIT</a:t>
          </a:r>
        </a:p>
      </dgm:t>
    </dgm:pt>
    <dgm:pt modelId="{BEDCDE86-57D2-4383-A572-404F0B566888}" type="parTrans" cxnId="{7A2AE4FD-8B74-45CC-8E2B-193A42D8F2B2}">
      <dgm:prSet/>
      <dgm:spPr/>
      <dgm:t>
        <a:bodyPr/>
        <a:lstStyle/>
        <a:p>
          <a:endParaRPr lang="en-US"/>
        </a:p>
      </dgm:t>
    </dgm:pt>
    <dgm:pt modelId="{E496A3E8-222A-456F-827B-CD11C6575F94}" type="sibTrans" cxnId="{7A2AE4FD-8B74-45CC-8E2B-193A42D8F2B2}">
      <dgm:prSet/>
      <dgm:spPr/>
      <dgm:t>
        <a:bodyPr/>
        <a:lstStyle/>
        <a:p>
          <a:endParaRPr lang="en-US"/>
        </a:p>
      </dgm:t>
    </dgm:pt>
    <dgm:pt modelId="{A9F86534-5F6C-4A7A-941B-657C2887BEF1}">
      <dgm:prSet phldrT="[Text]"/>
      <dgm:spPr/>
      <dgm:t>
        <a:bodyPr/>
        <a:lstStyle/>
        <a:p>
          <a:r>
            <a:rPr lang="en-US" dirty="0"/>
            <a:t>Jarrod Goentzel</a:t>
          </a:r>
        </a:p>
      </dgm:t>
    </dgm:pt>
    <dgm:pt modelId="{FC5F844F-A857-4FA7-9928-9C7D5204A0C2}" type="parTrans" cxnId="{374E6118-8836-4D2C-9DD6-BB5EB8FD879A}">
      <dgm:prSet/>
      <dgm:spPr/>
      <dgm:t>
        <a:bodyPr/>
        <a:lstStyle/>
        <a:p>
          <a:endParaRPr lang="en-US"/>
        </a:p>
      </dgm:t>
    </dgm:pt>
    <dgm:pt modelId="{191EC265-F81D-4213-AAE9-61129FD09879}" type="sibTrans" cxnId="{374E6118-8836-4D2C-9DD6-BB5EB8FD879A}">
      <dgm:prSet/>
      <dgm:spPr/>
      <dgm:t>
        <a:bodyPr/>
        <a:lstStyle/>
        <a:p>
          <a:endParaRPr lang="en-US"/>
        </a:p>
      </dgm:t>
    </dgm:pt>
    <dgm:pt modelId="{6BDADAD8-D37D-4AD8-A51D-548A6F99A232}">
      <dgm:prSet phldrT="[Text]"/>
      <dgm:spPr/>
      <dgm:t>
        <a:bodyPr/>
        <a:lstStyle/>
        <a:p>
          <a:r>
            <a:rPr lang="en-US" dirty="0"/>
            <a:t>Lauren Finegan</a:t>
          </a:r>
        </a:p>
      </dgm:t>
    </dgm:pt>
    <dgm:pt modelId="{5A098664-4E8A-4895-B0BE-1358404DBCE3}" type="parTrans" cxnId="{97464CEC-2A74-416F-ABB6-424939166BE2}">
      <dgm:prSet/>
      <dgm:spPr/>
      <dgm:t>
        <a:bodyPr/>
        <a:lstStyle/>
        <a:p>
          <a:endParaRPr lang="en-US"/>
        </a:p>
      </dgm:t>
    </dgm:pt>
    <dgm:pt modelId="{386754CF-4EA6-4AA5-90E1-3002911FA9B2}" type="sibTrans" cxnId="{97464CEC-2A74-416F-ABB6-424939166BE2}">
      <dgm:prSet/>
      <dgm:spPr/>
      <dgm:t>
        <a:bodyPr/>
        <a:lstStyle/>
        <a:p>
          <a:endParaRPr lang="en-US"/>
        </a:p>
      </dgm:t>
    </dgm:pt>
    <dgm:pt modelId="{24628D5B-6037-40F5-AD61-B1EA40182629}">
      <dgm:prSet phldrT="[Text]"/>
      <dgm:spPr/>
      <dgm:t>
        <a:bodyPr/>
        <a:lstStyle/>
        <a:p>
          <a:r>
            <a:rPr lang="en-US" dirty="0"/>
            <a:t>Dewberry Engineers</a:t>
          </a:r>
        </a:p>
      </dgm:t>
    </dgm:pt>
    <dgm:pt modelId="{6F6DC65D-DB4D-4944-881F-D9DFD8E2834A}" type="parTrans" cxnId="{705607AF-21F5-47E9-B125-7508197F15FF}">
      <dgm:prSet/>
      <dgm:spPr/>
      <dgm:t>
        <a:bodyPr/>
        <a:lstStyle/>
        <a:p>
          <a:endParaRPr lang="en-US"/>
        </a:p>
      </dgm:t>
    </dgm:pt>
    <dgm:pt modelId="{0187FE23-52A2-46AD-9216-C68D7326C640}" type="sibTrans" cxnId="{705607AF-21F5-47E9-B125-7508197F15FF}">
      <dgm:prSet/>
      <dgm:spPr/>
      <dgm:t>
        <a:bodyPr/>
        <a:lstStyle/>
        <a:p>
          <a:endParaRPr lang="en-US"/>
        </a:p>
      </dgm:t>
    </dgm:pt>
    <dgm:pt modelId="{BB93C4F9-30C0-4AD8-9EB7-CE62C2B04DF8}">
      <dgm:prSet phldrT="[Text]"/>
      <dgm:spPr/>
      <dgm:t>
        <a:bodyPr/>
        <a:lstStyle/>
        <a:p>
          <a:r>
            <a:rPr lang="en-US" dirty="0"/>
            <a:t>Joe Goetz</a:t>
          </a:r>
        </a:p>
      </dgm:t>
    </dgm:pt>
    <dgm:pt modelId="{EF8F03EE-2A25-4D44-B51D-796EB8017CED}" type="parTrans" cxnId="{9A4315E8-9592-4E19-8336-025B853DDDC3}">
      <dgm:prSet/>
      <dgm:spPr/>
      <dgm:t>
        <a:bodyPr/>
        <a:lstStyle/>
        <a:p>
          <a:endParaRPr lang="en-US"/>
        </a:p>
      </dgm:t>
    </dgm:pt>
    <dgm:pt modelId="{DF01240A-3ED3-4B8E-A834-8026C95B9BB2}" type="sibTrans" cxnId="{9A4315E8-9592-4E19-8336-025B853DDDC3}">
      <dgm:prSet/>
      <dgm:spPr/>
      <dgm:t>
        <a:bodyPr/>
        <a:lstStyle/>
        <a:p>
          <a:endParaRPr lang="en-US"/>
        </a:p>
      </dgm:t>
    </dgm:pt>
    <dgm:pt modelId="{D133495D-2DD5-4C4B-B23F-984B2366F671}">
      <dgm:prSet phldrT="[Text]"/>
      <dgm:spPr/>
      <dgm:t>
        <a:bodyPr/>
        <a:lstStyle/>
        <a:p>
          <a:r>
            <a:rPr lang="en-US" dirty="0"/>
            <a:t>Managers</a:t>
          </a:r>
        </a:p>
      </dgm:t>
    </dgm:pt>
    <dgm:pt modelId="{8872EC10-D3C1-48C2-9B51-B655C4D5B176}" type="parTrans" cxnId="{483233DC-15A5-4B85-9279-92AA54717960}">
      <dgm:prSet/>
      <dgm:spPr/>
      <dgm:t>
        <a:bodyPr/>
        <a:lstStyle/>
        <a:p>
          <a:endParaRPr lang="en-US"/>
        </a:p>
      </dgm:t>
    </dgm:pt>
    <dgm:pt modelId="{FE4368E4-7EA2-4466-8F60-1015ECEA6EE4}" type="sibTrans" cxnId="{483233DC-15A5-4B85-9279-92AA54717960}">
      <dgm:prSet/>
      <dgm:spPr/>
      <dgm:t>
        <a:bodyPr/>
        <a:lstStyle/>
        <a:p>
          <a:endParaRPr lang="en-US"/>
        </a:p>
      </dgm:t>
    </dgm:pt>
    <dgm:pt modelId="{31077D1E-FA0E-4174-9DE6-D98C550717AD}">
      <dgm:prSet phldrT="[Text]"/>
      <dgm:spPr/>
      <dgm:t>
        <a:bodyPr/>
        <a:lstStyle/>
        <a:p>
          <a:r>
            <a:rPr lang="en-US" dirty="0"/>
            <a:t>Analysts</a:t>
          </a:r>
        </a:p>
      </dgm:t>
    </dgm:pt>
    <dgm:pt modelId="{41CB0B0D-B4C7-496C-A0CD-BF49AE9721B1}" type="parTrans" cxnId="{7E9F7B41-CD6B-45BB-B5D9-9E9ECD259B8E}">
      <dgm:prSet/>
      <dgm:spPr/>
      <dgm:t>
        <a:bodyPr/>
        <a:lstStyle/>
        <a:p>
          <a:endParaRPr lang="en-US"/>
        </a:p>
      </dgm:t>
    </dgm:pt>
    <dgm:pt modelId="{1439DDDA-B5EC-45B1-AB20-6FE65B56CAFA}" type="sibTrans" cxnId="{7E9F7B41-CD6B-45BB-B5D9-9E9ECD259B8E}">
      <dgm:prSet/>
      <dgm:spPr/>
      <dgm:t>
        <a:bodyPr/>
        <a:lstStyle/>
        <a:p>
          <a:endParaRPr lang="en-US"/>
        </a:p>
      </dgm:t>
    </dgm:pt>
    <dgm:pt modelId="{2C5BFB02-8A3B-4960-AC14-7EB406B9891B}">
      <dgm:prSet phldrT="[Text]"/>
      <dgm:spPr/>
      <dgm:t>
        <a:bodyPr/>
        <a:lstStyle/>
        <a:p>
          <a:r>
            <a:rPr lang="en-US" dirty="0"/>
            <a:t>Contractors</a:t>
          </a:r>
        </a:p>
      </dgm:t>
    </dgm:pt>
    <dgm:pt modelId="{7425FB40-39AF-434F-80AA-D2F515AC2519}" type="parTrans" cxnId="{8449DB0E-91AF-448D-B460-9C37F8830538}">
      <dgm:prSet/>
      <dgm:spPr/>
      <dgm:t>
        <a:bodyPr/>
        <a:lstStyle/>
        <a:p>
          <a:endParaRPr lang="en-US"/>
        </a:p>
      </dgm:t>
    </dgm:pt>
    <dgm:pt modelId="{657FF2FA-30A8-466C-B542-265B755E1DA8}" type="sibTrans" cxnId="{8449DB0E-91AF-448D-B460-9C37F8830538}">
      <dgm:prSet/>
      <dgm:spPr/>
      <dgm:t>
        <a:bodyPr/>
        <a:lstStyle/>
        <a:p>
          <a:endParaRPr lang="en-US"/>
        </a:p>
      </dgm:t>
    </dgm:pt>
    <dgm:pt modelId="{1BAAA494-C495-4DFA-93B2-6815D7802EBF}">
      <dgm:prSet phldrT="[Text]"/>
      <dgm:spPr/>
      <dgm:t>
        <a:bodyPr/>
        <a:lstStyle/>
        <a:p>
          <a:r>
            <a:rPr lang="en-US" dirty="0"/>
            <a:t>Tim Russell</a:t>
          </a:r>
        </a:p>
      </dgm:t>
    </dgm:pt>
    <dgm:pt modelId="{15725094-9885-4915-A0B5-3CF265B34F4E}" type="parTrans" cxnId="{70C3DD5E-C781-4414-951B-38AEF8E5E031}">
      <dgm:prSet/>
      <dgm:spPr/>
      <dgm:t>
        <a:bodyPr/>
        <a:lstStyle/>
        <a:p>
          <a:endParaRPr lang="en-US"/>
        </a:p>
      </dgm:t>
    </dgm:pt>
    <dgm:pt modelId="{CC2A6DF3-54DA-49F2-8BCD-0876CDA960B4}" type="sibTrans" cxnId="{70C3DD5E-C781-4414-951B-38AEF8E5E031}">
      <dgm:prSet/>
      <dgm:spPr/>
      <dgm:t>
        <a:bodyPr/>
        <a:lstStyle/>
        <a:p>
          <a:endParaRPr lang="en-US"/>
        </a:p>
      </dgm:t>
    </dgm:pt>
    <dgm:pt modelId="{2BD0F16B-C3C1-44E1-BCD6-8C264A8A48F4}" type="pres">
      <dgm:prSet presAssocID="{95568CAD-02B0-4A27-AFFF-B6217F8C879E}" presName="Name0" presStyleCnt="0">
        <dgm:presLayoutVars>
          <dgm:dir/>
          <dgm:animLvl val="lvl"/>
          <dgm:resizeHandles val="exact"/>
        </dgm:presLayoutVars>
      </dgm:prSet>
      <dgm:spPr/>
    </dgm:pt>
    <dgm:pt modelId="{ACA30FBA-75F4-4EE6-94F6-9B4073E97906}" type="pres">
      <dgm:prSet presAssocID="{6D912F1E-A069-40E8-A042-C954FD51C994}" presName="composite" presStyleCnt="0"/>
      <dgm:spPr/>
    </dgm:pt>
    <dgm:pt modelId="{55FB0778-F824-4EA0-93F3-E9CA42F56240}" type="pres">
      <dgm:prSet presAssocID="{6D912F1E-A069-40E8-A042-C954FD51C99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255D943-0CF0-4FE7-813D-0CBE012DA6A8}" type="pres">
      <dgm:prSet presAssocID="{6D912F1E-A069-40E8-A042-C954FD51C994}" presName="desTx" presStyleLbl="alignAccFollowNode1" presStyleIdx="0" presStyleCnt="4">
        <dgm:presLayoutVars>
          <dgm:bulletEnabled val="1"/>
        </dgm:presLayoutVars>
      </dgm:prSet>
      <dgm:spPr/>
    </dgm:pt>
    <dgm:pt modelId="{CB4E3385-219D-4A62-B05E-58413F555389}" type="pres">
      <dgm:prSet presAssocID="{3404C21C-7B99-4BE1-8B5A-945D2CB8C703}" presName="space" presStyleCnt="0"/>
      <dgm:spPr/>
    </dgm:pt>
    <dgm:pt modelId="{30DE2E8E-D707-4DEB-92A9-FDD4F62A5A76}" type="pres">
      <dgm:prSet presAssocID="{C98352E1-CAB4-4413-A966-C3492BE6F262}" presName="composite" presStyleCnt="0"/>
      <dgm:spPr/>
    </dgm:pt>
    <dgm:pt modelId="{8995F86A-762D-413F-B450-F98B1B227AF3}" type="pres">
      <dgm:prSet presAssocID="{C98352E1-CAB4-4413-A966-C3492BE6F26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A1EC80B-E3C2-4FF6-BBE7-F566D82F38C3}" type="pres">
      <dgm:prSet presAssocID="{C98352E1-CAB4-4413-A966-C3492BE6F262}" presName="desTx" presStyleLbl="alignAccFollowNode1" presStyleIdx="1" presStyleCnt="4">
        <dgm:presLayoutVars>
          <dgm:bulletEnabled val="1"/>
        </dgm:presLayoutVars>
      </dgm:prSet>
      <dgm:spPr/>
    </dgm:pt>
    <dgm:pt modelId="{D2200AFA-B1D4-4BA5-9946-3226A997A677}" type="pres">
      <dgm:prSet presAssocID="{A0BB8B3F-7B19-4E80-A26C-504C0FF13B74}" presName="space" presStyleCnt="0"/>
      <dgm:spPr/>
    </dgm:pt>
    <dgm:pt modelId="{88689410-E2D6-4395-B50F-FB384653CB04}" type="pres">
      <dgm:prSet presAssocID="{5F539AF2-A34E-42A7-A37C-573189225B04}" presName="composite" presStyleCnt="0"/>
      <dgm:spPr/>
    </dgm:pt>
    <dgm:pt modelId="{4BB11C1B-4F30-414F-B639-687AC6F18AF0}" type="pres">
      <dgm:prSet presAssocID="{5F539AF2-A34E-42A7-A37C-573189225B0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99E3936-C234-4D14-B4D2-E58037A05190}" type="pres">
      <dgm:prSet presAssocID="{5F539AF2-A34E-42A7-A37C-573189225B04}" presName="desTx" presStyleLbl="alignAccFollowNode1" presStyleIdx="2" presStyleCnt="4">
        <dgm:presLayoutVars>
          <dgm:bulletEnabled val="1"/>
        </dgm:presLayoutVars>
      </dgm:prSet>
      <dgm:spPr/>
    </dgm:pt>
    <dgm:pt modelId="{3A362494-7167-4CB9-8C4C-3C386BFD99B9}" type="pres">
      <dgm:prSet presAssocID="{E496A3E8-222A-456F-827B-CD11C6575F94}" presName="space" presStyleCnt="0"/>
      <dgm:spPr/>
    </dgm:pt>
    <dgm:pt modelId="{D9FCB22E-BB6A-447A-8993-03EEB37C770E}" type="pres">
      <dgm:prSet presAssocID="{24628D5B-6037-40F5-AD61-B1EA40182629}" presName="composite" presStyleCnt="0"/>
      <dgm:spPr/>
    </dgm:pt>
    <dgm:pt modelId="{67E009F7-5EB6-425A-AF9D-635CD5F36571}" type="pres">
      <dgm:prSet presAssocID="{24628D5B-6037-40F5-AD61-B1EA4018262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99DD5C8-BC70-4734-B640-666F03F4C4C9}" type="pres">
      <dgm:prSet presAssocID="{24628D5B-6037-40F5-AD61-B1EA4018262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449DB0E-91AF-448D-B460-9C37F8830538}" srcId="{24628D5B-6037-40F5-AD61-B1EA40182629}" destId="{2C5BFB02-8A3B-4960-AC14-7EB406B9891B}" srcOrd="3" destOrd="0" parTransId="{7425FB40-39AF-434F-80AA-D2F515AC2519}" sibTransId="{657FF2FA-30A8-466C-B542-265B755E1DA8}"/>
    <dgm:cxn modelId="{7B2D3E10-E560-4C2F-8C3E-1182C38689D4}" type="presOf" srcId="{95568CAD-02B0-4A27-AFFF-B6217F8C879E}" destId="{2BD0F16B-C3C1-44E1-BCD6-8C264A8A48F4}" srcOrd="0" destOrd="0" presId="urn:microsoft.com/office/officeart/2005/8/layout/hList1"/>
    <dgm:cxn modelId="{BCA43A18-ECCA-468B-88DE-EBB95B3F47E8}" srcId="{6D912F1E-A069-40E8-A042-C954FD51C994}" destId="{F67BE54E-CD15-4267-ACA6-32B9B65E5F67}" srcOrd="0" destOrd="0" parTransId="{8954E404-EB29-4C22-9123-29BF691B6F73}" sibTransId="{198A9D3B-4F93-47FC-9332-519FF2AF3A40}"/>
    <dgm:cxn modelId="{374E6118-8836-4D2C-9DD6-BB5EB8FD879A}" srcId="{5F539AF2-A34E-42A7-A37C-573189225B04}" destId="{A9F86534-5F6C-4A7A-941B-657C2887BEF1}" srcOrd="0" destOrd="0" parTransId="{FC5F844F-A857-4FA7-9928-9C7D5204A0C2}" sibTransId="{191EC265-F81D-4213-AAE9-61129FD09879}"/>
    <dgm:cxn modelId="{17208C18-2322-4F82-A254-EB4FD7AA7F83}" type="presOf" srcId="{C98352E1-CAB4-4413-A966-C3492BE6F262}" destId="{8995F86A-762D-413F-B450-F98B1B227AF3}" srcOrd="0" destOrd="0" presId="urn:microsoft.com/office/officeart/2005/8/layout/hList1"/>
    <dgm:cxn modelId="{8C081531-611D-4510-B995-559D7E74FBB0}" type="presOf" srcId="{161C2EEF-DE1D-40D9-97F2-C9DBF1D0E035}" destId="{1A1EC80B-E3C2-4FF6-BBE7-F566D82F38C3}" srcOrd="0" destOrd="0" presId="urn:microsoft.com/office/officeart/2005/8/layout/hList1"/>
    <dgm:cxn modelId="{80F89C32-4D47-4100-ABC8-C968CC2A8219}" srcId="{C98352E1-CAB4-4413-A966-C3492BE6F262}" destId="{84A0E9AE-5ED2-4974-BBC5-3B085F35E176}" srcOrd="1" destOrd="0" parTransId="{C0C26FD5-3D40-479D-B510-83E3C79C3D6B}" sibTransId="{E0D4CB45-9D94-49E2-8C41-6FD3D5599AB0}"/>
    <dgm:cxn modelId="{976CD436-F055-4122-8A96-25B1BA37F03E}" type="presOf" srcId="{1BAAA494-C495-4DFA-93B2-6815D7802EBF}" destId="{399E3936-C234-4D14-B4D2-E58037A05190}" srcOrd="0" destOrd="2" presId="urn:microsoft.com/office/officeart/2005/8/layout/hList1"/>
    <dgm:cxn modelId="{6F4A5C39-4995-4E5A-87CD-62045384668C}" type="presOf" srcId="{BB93C4F9-30C0-4AD8-9EB7-CE62C2B04DF8}" destId="{899DD5C8-BC70-4734-B640-666F03F4C4C9}" srcOrd="0" destOrd="0" presId="urn:microsoft.com/office/officeart/2005/8/layout/hList1"/>
    <dgm:cxn modelId="{70C3DD5E-C781-4414-951B-38AEF8E5E031}" srcId="{5F539AF2-A34E-42A7-A37C-573189225B04}" destId="{1BAAA494-C495-4DFA-93B2-6815D7802EBF}" srcOrd="2" destOrd="0" parTransId="{15725094-9885-4915-A0B5-3CF265B34F4E}" sibTransId="{CC2A6DF3-54DA-49F2-8BCD-0876CDA960B4}"/>
    <dgm:cxn modelId="{78CF385F-51C8-4B27-8DA7-B852FCDE55B6}" type="presOf" srcId="{D133495D-2DD5-4C4B-B23F-984B2366F671}" destId="{899DD5C8-BC70-4734-B640-666F03F4C4C9}" srcOrd="0" destOrd="1" presId="urn:microsoft.com/office/officeart/2005/8/layout/hList1"/>
    <dgm:cxn modelId="{7E9F7B41-CD6B-45BB-B5D9-9E9ECD259B8E}" srcId="{24628D5B-6037-40F5-AD61-B1EA40182629}" destId="{31077D1E-FA0E-4174-9DE6-D98C550717AD}" srcOrd="2" destOrd="0" parTransId="{41CB0B0D-B4C7-496C-A0CD-BF49AE9721B1}" sibTransId="{1439DDDA-B5EC-45B1-AB20-6FE65B56CAFA}"/>
    <dgm:cxn modelId="{F2479741-32DE-44D2-A0B4-31790C9B7629}" type="presOf" srcId="{A9F86534-5F6C-4A7A-941B-657C2887BEF1}" destId="{399E3936-C234-4D14-B4D2-E58037A05190}" srcOrd="0" destOrd="0" presId="urn:microsoft.com/office/officeart/2005/8/layout/hList1"/>
    <dgm:cxn modelId="{91F7AA6D-249D-497C-A590-88B3438B3BB4}" srcId="{95568CAD-02B0-4A27-AFFF-B6217F8C879E}" destId="{6D912F1E-A069-40E8-A042-C954FD51C994}" srcOrd="0" destOrd="0" parTransId="{F27E9460-9B89-4F49-B597-9F2BED181922}" sibTransId="{3404C21C-7B99-4BE1-8B5A-945D2CB8C703}"/>
    <dgm:cxn modelId="{A92E8A59-B52B-472F-90DA-C4BD947B2A5E}" srcId="{95568CAD-02B0-4A27-AFFF-B6217F8C879E}" destId="{C98352E1-CAB4-4413-A966-C3492BE6F262}" srcOrd="1" destOrd="0" parTransId="{87154509-325A-4D77-9ACD-F469FB342222}" sibTransId="{A0BB8B3F-7B19-4E80-A26C-504C0FF13B74}"/>
    <dgm:cxn modelId="{1640D259-6D99-4655-958A-3A65C25FC7D9}" type="presOf" srcId="{31077D1E-FA0E-4174-9DE6-D98C550717AD}" destId="{899DD5C8-BC70-4734-B640-666F03F4C4C9}" srcOrd="0" destOrd="2" presId="urn:microsoft.com/office/officeart/2005/8/layout/hList1"/>
    <dgm:cxn modelId="{FADBEE87-C757-4660-B90F-79EF0734053E}" type="presOf" srcId="{5F539AF2-A34E-42A7-A37C-573189225B04}" destId="{4BB11C1B-4F30-414F-B639-687AC6F18AF0}" srcOrd="0" destOrd="0" presId="urn:microsoft.com/office/officeart/2005/8/layout/hList1"/>
    <dgm:cxn modelId="{FAB1A58D-AE44-4424-B57B-D7CC6C5B298C}" srcId="{C98352E1-CAB4-4413-A966-C3492BE6F262}" destId="{161C2EEF-DE1D-40D9-97F2-C9DBF1D0E035}" srcOrd="0" destOrd="0" parTransId="{531A3098-AAA1-4596-9A0F-82B81987F4B1}" sibTransId="{71ED2584-2EB3-4FF3-B656-17557E842F1C}"/>
    <dgm:cxn modelId="{D6244396-F208-4972-BA9F-1CF42A7B3560}" type="presOf" srcId="{84A0E9AE-5ED2-4974-BBC5-3B085F35E176}" destId="{1A1EC80B-E3C2-4FF6-BBE7-F566D82F38C3}" srcOrd="0" destOrd="1" presId="urn:microsoft.com/office/officeart/2005/8/layout/hList1"/>
    <dgm:cxn modelId="{470C329A-F4B3-43AE-9734-F0CB26439CB7}" srcId="{6D912F1E-A069-40E8-A042-C954FD51C994}" destId="{3FBDA8FC-9DA9-4A88-9DFA-EC00E7730BD6}" srcOrd="1" destOrd="0" parTransId="{CCD60982-56B5-41D1-A8FD-0C46239828D0}" sibTransId="{B5D9ACEB-55EF-41E5-9EFE-BA9E446E9B24}"/>
    <dgm:cxn modelId="{E8030AA6-B324-4627-88F1-9F9E4177D24B}" type="presOf" srcId="{3FBDA8FC-9DA9-4A88-9DFA-EC00E7730BD6}" destId="{B255D943-0CF0-4FE7-813D-0CBE012DA6A8}" srcOrd="0" destOrd="1" presId="urn:microsoft.com/office/officeart/2005/8/layout/hList1"/>
    <dgm:cxn modelId="{705607AF-21F5-47E9-B125-7508197F15FF}" srcId="{95568CAD-02B0-4A27-AFFF-B6217F8C879E}" destId="{24628D5B-6037-40F5-AD61-B1EA40182629}" srcOrd="3" destOrd="0" parTransId="{6F6DC65D-DB4D-4944-881F-D9DFD8E2834A}" sibTransId="{0187FE23-52A2-46AD-9216-C68D7326C640}"/>
    <dgm:cxn modelId="{C138E2B9-3997-4582-A487-DAB078C3BC47}" type="presOf" srcId="{2C5BFB02-8A3B-4960-AC14-7EB406B9891B}" destId="{899DD5C8-BC70-4734-B640-666F03F4C4C9}" srcOrd="0" destOrd="3" presId="urn:microsoft.com/office/officeart/2005/8/layout/hList1"/>
    <dgm:cxn modelId="{095609BE-E5F0-4A1E-8601-DD48068487F8}" type="presOf" srcId="{6D912F1E-A069-40E8-A042-C954FD51C994}" destId="{55FB0778-F824-4EA0-93F3-E9CA42F56240}" srcOrd="0" destOrd="0" presId="urn:microsoft.com/office/officeart/2005/8/layout/hList1"/>
    <dgm:cxn modelId="{D1166BCE-0B95-4D63-9BA7-BAD68B5554EF}" type="presOf" srcId="{F67BE54E-CD15-4267-ACA6-32B9B65E5F67}" destId="{B255D943-0CF0-4FE7-813D-0CBE012DA6A8}" srcOrd="0" destOrd="0" presId="urn:microsoft.com/office/officeart/2005/8/layout/hList1"/>
    <dgm:cxn modelId="{483233DC-15A5-4B85-9279-92AA54717960}" srcId="{24628D5B-6037-40F5-AD61-B1EA40182629}" destId="{D133495D-2DD5-4C4B-B23F-984B2366F671}" srcOrd="1" destOrd="0" parTransId="{8872EC10-D3C1-48C2-9B51-B655C4D5B176}" sibTransId="{FE4368E4-7EA2-4466-8F60-1015ECEA6EE4}"/>
    <dgm:cxn modelId="{72497FDE-1D7E-4914-8C3B-1F2A25043134}" type="presOf" srcId="{24628D5B-6037-40F5-AD61-B1EA40182629}" destId="{67E009F7-5EB6-425A-AF9D-635CD5F36571}" srcOrd="0" destOrd="0" presId="urn:microsoft.com/office/officeart/2005/8/layout/hList1"/>
    <dgm:cxn modelId="{9A4315E8-9592-4E19-8336-025B853DDDC3}" srcId="{24628D5B-6037-40F5-AD61-B1EA40182629}" destId="{BB93C4F9-30C0-4AD8-9EB7-CE62C2B04DF8}" srcOrd="0" destOrd="0" parTransId="{EF8F03EE-2A25-4D44-B51D-796EB8017CED}" sibTransId="{DF01240A-3ED3-4B8E-A834-8026C95B9BB2}"/>
    <dgm:cxn modelId="{97464CEC-2A74-416F-ABB6-424939166BE2}" srcId="{5F539AF2-A34E-42A7-A37C-573189225B04}" destId="{6BDADAD8-D37D-4AD8-A51D-548A6F99A232}" srcOrd="1" destOrd="0" parTransId="{5A098664-4E8A-4895-B0BE-1358404DBCE3}" sibTransId="{386754CF-4EA6-4AA5-90E1-3002911FA9B2}"/>
    <dgm:cxn modelId="{7A2AE4FD-8B74-45CC-8E2B-193A42D8F2B2}" srcId="{95568CAD-02B0-4A27-AFFF-B6217F8C879E}" destId="{5F539AF2-A34E-42A7-A37C-573189225B04}" srcOrd="2" destOrd="0" parTransId="{BEDCDE86-57D2-4383-A572-404F0B566888}" sibTransId="{E496A3E8-222A-456F-827B-CD11C6575F94}"/>
    <dgm:cxn modelId="{AEBD38FE-FEF1-4F5E-A4F9-7BD7798530A2}" type="presOf" srcId="{6BDADAD8-D37D-4AD8-A51D-548A6F99A232}" destId="{399E3936-C234-4D14-B4D2-E58037A05190}" srcOrd="0" destOrd="1" presId="urn:microsoft.com/office/officeart/2005/8/layout/hList1"/>
    <dgm:cxn modelId="{E8C2F35A-9D4A-4DC0-AE74-A6C197A04F03}" type="presParOf" srcId="{2BD0F16B-C3C1-44E1-BCD6-8C264A8A48F4}" destId="{ACA30FBA-75F4-4EE6-94F6-9B4073E97906}" srcOrd="0" destOrd="0" presId="urn:microsoft.com/office/officeart/2005/8/layout/hList1"/>
    <dgm:cxn modelId="{2F97CABB-0A6D-4DE8-A2C2-0337F1BF4B33}" type="presParOf" srcId="{ACA30FBA-75F4-4EE6-94F6-9B4073E97906}" destId="{55FB0778-F824-4EA0-93F3-E9CA42F56240}" srcOrd="0" destOrd="0" presId="urn:microsoft.com/office/officeart/2005/8/layout/hList1"/>
    <dgm:cxn modelId="{1F8D98DD-4C46-4DD6-9357-3F4174844D1D}" type="presParOf" srcId="{ACA30FBA-75F4-4EE6-94F6-9B4073E97906}" destId="{B255D943-0CF0-4FE7-813D-0CBE012DA6A8}" srcOrd="1" destOrd="0" presId="urn:microsoft.com/office/officeart/2005/8/layout/hList1"/>
    <dgm:cxn modelId="{41DC3843-AA42-4ED8-AAD7-1BC42618A52B}" type="presParOf" srcId="{2BD0F16B-C3C1-44E1-BCD6-8C264A8A48F4}" destId="{CB4E3385-219D-4A62-B05E-58413F555389}" srcOrd="1" destOrd="0" presId="urn:microsoft.com/office/officeart/2005/8/layout/hList1"/>
    <dgm:cxn modelId="{56153B48-B6BA-4C67-A2DE-4E051B7B1642}" type="presParOf" srcId="{2BD0F16B-C3C1-44E1-BCD6-8C264A8A48F4}" destId="{30DE2E8E-D707-4DEB-92A9-FDD4F62A5A76}" srcOrd="2" destOrd="0" presId="urn:microsoft.com/office/officeart/2005/8/layout/hList1"/>
    <dgm:cxn modelId="{38F29DF0-5701-4963-816D-25BA3E799F25}" type="presParOf" srcId="{30DE2E8E-D707-4DEB-92A9-FDD4F62A5A76}" destId="{8995F86A-762D-413F-B450-F98B1B227AF3}" srcOrd="0" destOrd="0" presId="urn:microsoft.com/office/officeart/2005/8/layout/hList1"/>
    <dgm:cxn modelId="{BCE89BC9-BD99-4258-ADC3-4452AF9F7B89}" type="presParOf" srcId="{30DE2E8E-D707-4DEB-92A9-FDD4F62A5A76}" destId="{1A1EC80B-E3C2-4FF6-BBE7-F566D82F38C3}" srcOrd="1" destOrd="0" presId="urn:microsoft.com/office/officeart/2005/8/layout/hList1"/>
    <dgm:cxn modelId="{FD04C12B-9949-469E-833C-F3CBADF22D73}" type="presParOf" srcId="{2BD0F16B-C3C1-44E1-BCD6-8C264A8A48F4}" destId="{D2200AFA-B1D4-4BA5-9946-3226A997A677}" srcOrd="3" destOrd="0" presId="urn:microsoft.com/office/officeart/2005/8/layout/hList1"/>
    <dgm:cxn modelId="{27491645-201D-48E3-A9E9-DC12A3364E3A}" type="presParOf" srcId="{2BD0F16B-C3C1-44E1-BCD6-8C264A8A48F4}" destId="{88689410-E2D6-4395-B50F-FB384653CB04}" srcOrd="4" destOrd="0" presId="urn:microsoft.com/office/officeart/2005/8/layout/hList1"/>
    <dgm:cxn modelId="{82D3CFB8-2539-49B8-9C27-E17ABF39EEB1}" type="presParOf" srcId="{88689410-E2D6-4395-B50F-FB384653CB04}" destId="{4BB11C1B-4F30-414F-B639-687AC6F18AF0}" srcOrd="0" destOrd="0" presId="urn:microsoft.com/office/officeart/2005/8/layout/hList1"/>
    <dgm:cxn modelId="{96CFB744-784D-4D48-A910-D2BFAB6CB1CB}" type="presParOf" srcId="{88689410-E2D6-4395-B50F-FB384653CB04}" destId="{399E3936-C234-4D14-B4D2-E58037A05190}" srcOrd="1" destOrd="0" presId="urn:microsoft.com/office/officeart/2005/8/layout/hList1"/>
    <dgm:cxn modelId="{1C7B5843-5BD2-428E-B3E9-20087CE1653C}" type="presParOf" srcId="{2BD0F16B-C3C1-44E1-BCD6-8C264A8A48F4}" destId="{3A362494-7167-4CB9-8C4C-3C386BFD99B9}" srcOrd="5" destOrd="0" presId="urn:microsoft.com/office/officeart/2005/8/layout/hList1"/>
    <dgm:cxn modelId="{9C5A03B8-A132-41B7-AEC2-E4967B284A31}" type="presParOf" srcId="{2BD0F16B-C3C1-44E1-BCD6-8C264A8A48F4}" destId="{D9FCB22E-BB6A-447A-8993-03EEB37C770E}" srcOrd="6" destOrd="0" presId="urn:microsoft.com/office/officeart/2005/8/layout/hList1"/>
    <dgm:cxn modelId="{39B5373D-3DD1-468E-B127-AE8737417589}" type="presParOf" srcId="{D9FCB22E-BB6A-447A-8993-03EEB37C770E}" destId="{67E009F7-5EB6-425A-AF9D-635CD5F36571}" srcOrd="0" destOrd="0" presId="urn:microsoft.com/office/officeart/2005/8/layout/hList1"/>
    <dgm:cxn modelId="{4A1B073B-F9F4-4DA7-A107-9B8565740F96}" type="presParOf" srcId="{D9FCB22E-BB6A-447A-8993-03EEB37C770E}" destId="{899DD5C8-BC70-4734-B640-666F03F4C4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5DD1D-7D76-4652-A83F-B7937213894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3BD25C6-1FED-4A8B-AFB7-0EB2FCB3D7D8}">
      <dgm:prSet phldrT="[Text]"/>
      <dgm:spPr/>
      <dgm:t>
        <a:bodyPr/>
        <a:lstStyle/>
        <a:p>
          <a:r>
            <a:rPr lang="en-US" dirty="0"/>
            <a:t>Ecosystem Team</a:t>
          </a:r>
        </a:p>
      </dgm:t>
    </dgm:pt>
    <dgm:pt modelId="{C98B2BEA-AB93-48A5-8523-8921B330AC3A}" type="parTrans" cxnId="{8B9E5E3A-5BA8-48EC-8C88-63537DE1D6C9}">
      <dgm:prSet/>
      <dgm:spPr/>
      <dgm:t>
        <a:bodyPr/>
        <a:lstStyle/>
        <a:p>
          <a:endParaRPr lang="en-US"/>
        </a:p>
      </dgm:t>
    </dgm:pt>
    <dgm:pt modelId="{5BB68E3C-9E06-4342-BEFF-E02247AF507D}" type="sibTrans" cxnId="{8B9E5E3A-5BA8-48EC-8C88-63537DE1D6C9}">
      <dgm:prSet/>
      <dgm:spPr/>
      <dgm:t>
        <a:bodyPr/>
        <a:lstStyle/>
        <a:p>
          <a:endParaRPr lang="en-US"/>
        </a:p>
      </dgm:t>
    </dgm:pt>
    <dgm:pt modelId="{68CD6AC8-BE96-4CEA-9844-D3C15D5AC2F7}">
      <dgm:prSet phldrT="[Text]"/>
      <dgm:spPr/>
      <dgm:t>
        <a:bodyPr/>
        <a:lstStyle/>
        <a:p>
          <a:r>
            <a:rPr lang="en-US" dirty="0"/>
            <a:t>Lifeline Team</a:t>
          </a:r>
        </a:p>
      </dgm:t>
    </dgm:pt>
    <dgm:pt modelId="{7C904D52-C228-4FAD-A110-11294902489A}" type="parTrans" cxnId="{7A941743-E3C8-44BA-A1FA-29D6FB08CCC8}">
      <dgm:prSet/>
      <dgm:spPr/>
      <dgm:t>
        <a:bodyPr/>
        <a:lstStyle/>
        <a:p>
          <a:endParaRPr lang="en-US"/>
        </a:p>
      </dgm:t>
    </dgm:pt>
    <dgm:pt modelId="{610EA8F9-D0B0-4D5C-AC0C-9DC4A972BB90}" type="sibTrans" cxnId="{7A941743-E3C8-44BA-A1FA-29D6FB08CCC8}">
      <dgm:prSet/>
      <dgm:spPr/>
      <dgm:t>
        <a:bodyPr/>
        <a:lstStyle/>
        <a:p>
          <a:endParaRPr lang="en-US"/>
        </a:p>
      </dgm:t>
    </dgm:pt>
    <dgm:pt modelId="{6A58221D-AF7D-4B67-8248-517200884A43}">
      <dgm:prSet phldrT="[Text]"/>
      <dgm:spPr/>
      <dgm:t>
        <a:bodyPr/>
        <a:lstStyle/>
        <a:p>
          <a:r>
            <a:rPr lang="en-US" dirty="0"/>
            <a:t>Support</a:t>
          </a:r>
        </a:p>
      </dgm:t>
    </dgm:pt>
    <dgm:pt modelId="{18AF5564-55C8-439F-AAC7-309BC24A5795}" type="parTrans" cxnId="{7848FBB6-920E-43A2-B0E9-CE17527D980B}">
      <dgm:prSet/>
      <dgm:spPr/>
      <dgm:t>
        <a:bodyPr/>
        <a:lstStyle/>
        <a:p>
          <a:endParaRPr lang="en-US"/>
        </a:p>
      </dgm:t>
    </dgm:pt>
    <dgm:pt modelId="{9C0F9DEC-C9F9-4045-900F-EEB9EE82EF66}" type="sibTrans" cxnId="{7848FBB6-920E-43A2-B0E9-CE17527D980B}">
      <dgm:prSet/>
      <dgm:spPr/>
      <dgm:t>
        <a:bodyPr/>
        <a:lstStyle/>
        <a:p>
          <a:endParaRPr lang="en-US"/>
        </a:p>
      </dgm:t>
    </dgm:pt>
    <dgm:pt modelId="{D9E36668-8EC8-4674-8C7B-24FFF999CC5D}">
      <dgm:prSet phldrT="[Text]"/>
      <dgm:spPr/>
      <dgm:t>
        <a:bodyPr/>
        <a:lstStyle/>
        <a:p>
          <a:r>
            <a:rPr lang="en-US" dirty="0"/>
            <a:t>(Daily) </a:t>
          </a:r>
          <a:r>
            <a:rPr lang="en-US" b="1" dirty="0"/>
            <a:t>Ecosystem</a:t>
          </a:r>
          <a:r>
            <a:rPr lang="en-US" dirty="0"/>
            <a:t> brief</a:t>
          </a:r>
        </a:p>
      </dgm:t>
    </dgm:pt>
    <dgm:pt modelId="{47B3BCF7-FCAA-4631-B7BA-BA96D21BB408}" type="parTrans" cxnId="{12D319F5-BAF4-48E4-8CFD-89E09515D8F2}">
      <dgm:prSet/>
      <dgm:spPr/>
      <dgm:t>
        <a:bodyPr/>
        <a:lstStyle/>
        <a:p>
          <a:endParaRPr lang="en-US"/>
        </a:p>
      </dgm:t>
    </dgm:pt>
    <dgm:pt modelId="{42563E33-EB38-4557-AA9F-B255E6C1844B}" type="sibTrans" cxnId="{12D319F5-BAF4-48E4-8CFD-89E09515D8F2}">
      <dgm:prSet/>
      <dgm:spPr/>
      <dgm:t>
        <a:bodyPr/>
        <a:lstStyle/>
        <a:p>
          <a:endParaRPr lang="en-US"/>
        </a:p>
      </dgm:t>
    </dgm:pt>
    <dgm:pt modelId="{298BEB12-1152-411D-B39B-3EE813519733}">
      <dgm:prSet phldrT="[Text]"/>
      <dgm:spPr/>
      <dgm:t>
        <a:bodyPr/>
        <a:lstStyle/>
        <a:p>
          <a:r>
            <a:rPr lang="en-US" dirty="0"/>
            <a:t>Management</a:t>
          </a:r>
        </a:p>
      </dgm:t>
    </dgm:pt>
    <dgm:pt modelId="{1B486D14-CCA0-4AB8-B4DC-C2A0CD3F33D2}" type="parTrans" cxnId="{D64A4814-5F5D-4E69-8499-3752BC925D0A}">
      <dgm:prSet/>
      <dgm:spPr/>
      <dgm:t>
        <a:bodyPr/>
        <a:lstStyle/>
        <a:p>
          <a:endParaRPr lang="en-US"/>
        </a:p>
      </dgm:t>
    </dgm:pt>
    <dgm:pt modelId="{580FD631-8989-446F-B21D-DFD22A8748EA}" type="sibTrans" cxnId="{D64A4814-5F5D-4E69-8499-3752BC925D0A}">
      <dgm:prSet/>
      <dgm:spPr/>
      <dgm:t>
        <a:bodyPr/>
        <a:lstStyle/>
        <a:p>
          <a:endParaRPr lang="en-US"/>
        </a:p>
      </dgm:t>
    </dgm:pt>
    <dgm:pt modelId="{EA3B3C6A-6C29-4287-AB72-E6B623DC368F}">
      <dgm:prSet phldrT="[Text]"/>
      <dgm:spPr/>
      <dgm:t>
        <a:bodyPr/>
        <a:lstStyle/>
        <a:p>
          <a:r>
            <a:rPr lang="en-US" dirty="0"/>
            <a:t>Monitor HUMINT/SIGINT</a:t>
          </a:r>
        </a:p>
      </dgm:t>
    </dgm:pt>
    <dgm:pt modelId="{21F2C285-EBA2-45CE-BA56-875B648BFF4A}" type="parTrans" cxnId="{7E4C947C-A898-49A9-A40E-19D6CF58F33D}">
      <dgm:prSet/>
      <dgm:spPr/>
      <dgm:t>
        <a:bodyPr/>
        <a:lstStyle/>
        <a:p>
          <a:endParaRPr lang="en-US"/>
        </a:p>
      </dgm:t>
    </dgm:pt>
    <dgm:pt modelId="{82DC86F9-256E-462A-AB66-042892E10811}" type="sibTrans" cxnId="{7E4C947C-A898-49A9-A40E-19D6CF58F33D}">
      <dgm:prSet/>
      <dgm:spPr/>
      <dgm:t>
        <a:bodyPr/>
        <a:lstStyle/>
        <a:p>
          <a:endParaRPr lang="en-US"/>
        </a:p>
      </dgm:t>
    </dgm:pt>
    <dgm:pt modelId="{09575B0B-717A-4431-A8DE-CF5843E2B802}">
      <dgm:prSet phldrT="[Text]"/>
      <dgm:spPr/>
      <dgm:t>
        <a:bodyPr/>
        <a:lstStyle/>
        <a:p>
          <a:r>
            <a:rPr lang="en-US" dirty="0"/>
            <a:t>Hypothesis generation</a:t>
          </a:r>
        </a:p>
      </dgm:t>
    </dgm:pt>
    <dgm:pt modelId="{7FE44586-D7AC-458B-A7DD-A2BD4EE9ABDB}" type="parTrans" cxnId="{792A0E4A-BC91-435B-BD80-B0C44D2A8B3B}">
      <dgm:prSet/>
      <dgm:spPr/>
      <dgm:t>
        <a:bodyPr/>
        <a:lstStyle/>
        <a:p>
          <a:endParaRPr lang="en-US"/>
        </a:p>
      </dgm:t>
    </dgm:pt>
    <dgm:pt modelId="{22D5AB37-28D9-4BF9-B76E-B07720759F89}" type="sibTrans" cxnId="{792A0E4A-BC91-435B-BD80-B0C44D2A8B3B}">
      <dgm:prSet/>
      <dgm:spPr/>
      <dgm:t>
        <a:bodyPr/>
        <a:lstStyle/>
        <a:p>
          <a:endParaRPr lang="en-US"/>
        </a:p>
      </dgm:t>
    </dgm:pt>
    <dgm:pt modelId="{AC597995-696D-44D8-8342-84D8FF2E96A1}">
      <dgm:prSet phldrT="[Text]"/>
      <dgm:spPr/>
      <dgm:t>
        <a:bodyPr/>
        <a:lstStyle/>
        <a:p>
          <a:r>
            <a:rPr lang="en-US" dirty="0"/>
            <a:t>Information sharing</a:t>
          </a:r>
        </a:p>
      </dgm:t>
    </dgm:pt>
    <dgm:pt modelId="{C8DD68C8-063D-4913-8CE1-D954297A2A62}" type="parTrans" cxnId="{7F044AD0-8F5A-4F13-ABD8-89816AE56290}">
      <dgm:prSet/>
      <dgm:spPr/>
      <dgm:t>
        <a:bodyPr/>
        <a:lstStyle/>
        <a:p>
          <a:endParaRPr lang="en-US"/>
        </a:p>
      </dgm:t>
    </dgm:pt>
    <dgm:pt modelId="{3B525B99-81E7-4946-8C0B-1F19E174CE2D}" type="sibTrans" cxnId="{7F044AD0-8F5A-4F13-ABD8-89816AE56290}">
      <dgm:prSet/>
      <dgm:spPr/>
      <dgm:t>
        <a:bodyPr/>
        <a:lstStyle/>
        <a:p>
          <a:endParaRPr lang="en-US"/>
        </a:p>
      </dgm:t>
    </dgm:pt>
    <dgm:pt modelId="{F2C4402B-A2F3-4C4D-8C6B-1E2FDEACF926}">
      <dgm:prSet phldrT="[Text]"/>
      <dgm:spPr/>
      <dgm:t>
        <a:bodyPr/>
        <a:lstStyle/>
        <a:p>
          <a:r>
            <a:rPr lang="en-US" dirty="0"/>
            <a:t>Lifelines Assessment Briefings</a:t>
          </a:r>
        </a:p>
      </dgm:t>
    </dgm:pt>
    <dgm:pt modelId="{72812E07-A717-441C-BFCF-2C250A73BB99}" type="parTrans" cxnId="{CED7D0E3-C04A-4C14-A7BD-1A49404CBFCC}">
      <dgm:prSet/>
      <dgm:spPr/>
      <dgm:t>
        <a:bodyPr/>
        <a:lstStyle/>
        <a:p>
          <a:endParaRPr lang="en-US"/>
        </a:p>
      </dgm:t>
    </dgm:pt>
    <dgm:pt modelId="{3C0E0F1E-3DAA-47E6-9E5C-0F958FCE7DA7}" type="sibTrans" cxnId="{CED7D0E3-C04A-4C14-A7BD-1A49404CBFCC}">
      <dgm:prSet/>
      <dgm:spPr/>
      <dgm:t>
        <a:bodyPr/>
        <a:lstStyle/>
        <a:p>
          <a:endParaRPr lang="en-US"/>
        </a:p>
      </dgm:t>
    </dgm:pt>
    <dgm:pt modelId="{15779E5F-6C0F-4B49-8948-53D1C633AD20}">
      <dgm:prSet phldrT="[Text]"/>
      <dgm:spPr/>
      <dgm:t>
        <a:bodyPr/>
        <a:lstStyle/>
        <a:p>
          <a:r>
            <a:rPr lang="en-US" dirty="0"/>
            <a:t>Monitor data networks and acquire HumInt</a:t>
          </a:r>
        </a:p>
      </dgm:t>
    </dgm:pt>
    <dgm:pt modelId="{3B26E2F8-012E-4D03-A5AE-F68FF402E4DE}" type="parTrans" cxnId="{7088B898-AFC4-4C58-A455-5FEC9AF24B1D}">
      <dgm:prSet/>
      <dgm:spPr/>
      <dgm:t>
        <a:bodyPr/>
        <a:lstStyle/>
        <a:p>
          <a:endParaRPr lang="en-US"/>
        </a:p>
      </dgm:t>
    </dgm:pt>
    <dgm:pt modelId="{7483F79D-942B-4487-9357-E4EFB680D9FA}" type="sibTrans" cxnId="{7088B898-AFC4-4C58-A455-5FEC9AF24B1D}">
      <dgm:prSet/>
      <dgm:spPr/>
      <dgm:t>
        <a:bodyPr/>
        <a:lstStyle/>
        <a:p>
          <a:endParaRPr lang="en-US"/>
        </a:p>
      </dgm:t>
    </dgm:pt>
    <dgm:pt modelId="{E04DC1A8-7FEA-4908-9864-18CB90EBB7F7}">
      <dgm:prSet phldrT="[Text]"/>
      <dgm:spPr/>
      <dgm:t>
        <a:bodyPr/>
        <a:lstStyle/>
        <a:p>
          <a:r>
            <a:rPr lang="en-US" dirty="0"/>
            <a:t>Share analysis and derived products</a:t>
          </a:r>
        </a:p>
      </dgm:t>
    </dgm:pt>
    <dgm:pt modelId="{854074F0-7E43-4CAC-A215-AC9EE8C9AD17}" type="parTrans" cxnId="{70AA9EA4-635A-4D55-8E54-01952B93332F}">
      <dgm:prSet/>
      <dgm:spPr/>
      <dgm:t>
        <a:bodyPr/>
        <a:lstStyle/>
        <a:p>
          <a:endParaRPr lang="en-US"/>
        </a:p>
      </dgm:t>
    </dgm:pt>
    <dgm:pt modelId="{BD6EC7BE-80DF-4EF3-BF01-591F03FDFE95}" type="sibTrans" cxnId="{70AA9EA4-635A-4D55-8E54-01952B93332F}">
      <dgm:prSet/>
      <dgm:spPr/>
      <dgm:t>
        <a:bodyPr/>
        <a:lstStyle/>
        <a:p>
          <a:endParaRPr lang="en-US"/>
        </a:p>
      </dgm:t>
    </dgm:pt>
    <dgm:pt modelId="{026E9019-4707-435F-9E4E-DDC9C9607C9E}">
      <dgm:prSet phldrT="[Text]"/>
      <dgm:spPr/>
      <dgm:t>
        <a:bodyPr/>
        <a:lstStyle/>
        <a:p>
          <a:r>
            <a:rPr lang="en-US" dirty="0"/>
            <a:t>Coordination</a:t>
          </a:r>
        </a:p>
      </dgm:t>
    </dgm:pt>
    <dgm:pt modelId="{98DACD7E-2E19-48B6-BDC0-94E2F264B158}" type="parTrans" cxnId="{07A04F3F-AFC9-4A83-9F85-184539434CBC}">
      <dgm:prSet/>
      <dgm:spPr/>
      <dgm:t>
        <a:bodyPr/>
        <a:lstStyle/>
        <a:p>
          <a:endParaRPr lang="en-US"/>
        </a:p>
      </dgm:t>
    </dgm:pt>
    <dgm:pt modelId="{4415C1A6-17F6-4E8E-8F48-86CA3CC178D4}" type="sibTrans" cxnId="{07A04F3F-AFC9-4A83-9F85-184539434CBC}">
      <dgm:prSet/>
      <dgm:spPr/>
      <dgm:t>
        <a:bodyPr/>
        <a:lstStyle/>
        <a:p>
          <a:endParaRPr lang="en-US"/>
        </a:p>
      </dgm:t>
    </dgm:pt>
    <dgm:pt modelId="{C91BBB3C-D69C-468D-9ADA-40618077434D}">
      <dgm:prSet phldrT="[Text]"/>
      <dgm:spPr/>
      <dgm:t>
        <a:bodyPr/>
        <a:lstStyle/>
        <a:p>
          <a:r>
            <a:rPr lang="en-US" dirty="0"/>
            <a:t>Monitoring event status and coordination calls</a:t>
          </a:r>
        </a:p>
      </dgm:t>
    </dgm:pt>
    <dgm:pt modelId="{03FFE02D-7444-46C9-8729-8340F9EE5071}" type="parTrans" cxnId="{FC5A4C7E-D52D-4671-87E5-695F17224B1C}">
      <dgm:prSet/>
      <dgm:spPr/>
      <dgm:t>
        <a:bodyPr/>
        <a:lstStyle/>
        <a:p>
          <a:endParaRPr lang="en-US"/>
        </a:p>
      </dgm:t>
    </dgm:pt>
    <dgm:pt modelId="{31B759D5-450E-4106-BD28-1F741294CC25}" type="sibTrans" cxnId="{FC5A4C7E-D52D-4671-87E5-695F17224B1C}">
      <dgm:prSet/>
      <dgm:spPr/>
      <dgm:t>
        <a:bodyPr/>
        <a:lstStyle/>
        <a:p>
          <a:endParaRPr lang="en-US"/>
        </a:p>
      </dgm:t>
    </dgm:pt>
    <dgm:pt modelId="{4B49EA22-A8EC-45EA-98DD-19117B170D15}">
      <dgm:prSet phldrT="[Text]"/>
      <dgm:spPr/>
      <dgm:t>
        <a:bodyPr/>
        <a:lstStyle/>
        <a:p>
          <a:r>
            <a:rPr lang="en-US" dirty="0"/>
            <a:t>Data processing, visualization, sharing</a:t>
          </a:r>
        </a:p>
      </dgm:t>
    </dgm:pt>
    <dgm:pt modelId="{67C6D86F-C73D-4753-A63C-BE5423852D34}" type="parTrans" cxnId="{58685B21-ED5D-4F51-9B74-D0D91F41D946}">
      <dgm:prSet/>
      <dgm:spPr/>
      <dgm:t>
        <a:bodyPr/>
        <a:lstStyle/>
        <a:p>
          <a:endParaRPr lang="en-US"/>
        </a:p>
      </dgm:t>
    </dgm:pt>
    <dgm:pt modelId="{99D09FC5-193F-44D9-8267-5D49880396B4}" type="sibTrans" cxnId="{58685B21-ED5D-4F51-9B74-D0D91F41D946}">
      <dgm:prSet/>
      <dgm:spPr/>
      <dgm:t>
        <a:bodyPr/>
        <a:lstStyle/>
        <a:p>
          <a:endParaRPr lang="en-US"/>
        </a:p>
      </dgm:t>
    </dgm:pt>
    <dgm:pt modelId="{AF99A0DE-2BF1-4EF1-A9A5-ED2AAF0C3E04}">
      <dgm:prSet phldrT="[Text]"/>
      <dgm:spPr/>
      <dgm:t>
        <a:bodyPr/>
        <a:lstStyle/>
        <a:p>
          <a:r>
            <a:rPr lang="en-US" dirty="0"/>
            <a:t>GIS and Mapping</a:t>
          </a:r>
        </a:p>
      </dgm:t>
    </dgm:pt>
    <dgm:pt modelId="{99D95C9E-139C-4CF6-B148-44453FE5FCE0}" type="parTrans" cxnId="{18148F4D-40E4-45CA-A529-F99CB59AA8E3}">
      <dgm:prSet/>
      <dgm:spPr/>
      <dgm:t>
        <a:bodyPr/>
        <a:lstStyle/>
        <a:p>
          <a:endParaRPr lang="en-US"/>
        </a:p>
      </dgm:t>
    </dgm:pt>
    <dgm:pt modelId="{3957A806-50D7-4281-AAC0-85D0A5B51F45}" type="sibTrans" cxnId="{18148F4D-40E4-45CA-A529-F99CB59AA8E3}">
      <dgm:prSet/>
      <dgm:spPr/>
      <dgm:t>
        <a:bodyPr/>
        <a:lstStyle/>
        <a:p>
          <a:endParaRPr lang="en-US"/>
        </a:p>
      </dgm:t>
    </dgm:pt>
    <dgm:pt modelId="{4C3ABEA0-74A9-462F-85A3-F0E16CA20CC8}">
      <dgm:prSet phldrT="[Text]"/>
      <dgm:spPr/>
      <dgm:t>
        <a:bodyPr/>
        <a:lstStyle/>
        <a:p>
          <a:r>
            <a:rPr lang="en-US" dirty="0"/>
            <a:t>Other support as needed</a:t>
          </a:r>
        </a:p>
      </dgm:t>
    </dgm:pt>
    <dgm:pt modelId="{3EEE06A7-DDF3-4181-B275-7B813DDD36BD}" type="parTrans" cxnId="{23930898-073C-4FA9-AFAA-68B65CCD689A}">
      <dgm:prSet/>
      <dgm:spPr/>
      <dgm:t>
        <a:bodyPr/>
        <a:lstStyle/>
        <a:p>
          <a:endParaRPr lang="en-US"/>
        </a:p>
      </dgm:t>
    </dgm:pt>
    <dgm:pt modelId="{24874287-0D8F-4CBA-9A00-C6591EE2B3FD}" type="sibTrans" cxnId="{23930898-073C-4FA9-AFAA-68B65CCD689A}">
      <dgm:prSet/>
      <dgm:spPr/>
      <dgm:t>
        <a:bodyPr/>
        <a:lstStyle/>
        <a:p>
          <a:endParaRPr lang="en-US"/>
        </a:p>
      </dgm:t>
    </dgm:pt>
    <dgm:pt modelId="{BB423369-23F7-4BE7-A14A-29FA9725D5AE}">
      <dgm:prSet phldrT="[Text]"/>
      <dgm:spPr/>
      <dgm:t>
        <a:bodyPr/>
        <a:lstStyle/>
        <a:p>
          <a:r>
            <a:rPr lang="en-US" dirty="0"/>
            <a:t>Contract oversight</a:t>
          </a:r>
        </a:p>
      </dgm:t>
    </dgm:pt>
    <dgm:pt modelId="{2CD6C976-D997-4CDF-B6F8-43A0D2FBE991}" type="parTrans" cxnId="{8D310684-C0EE-419B-A1CD-62DE446D935A}">
      <dgm:prSet/>
      <dgm:spPr/>
      <dgm:t>
        <a:bodyPr/>
        <a:lstStyle/>
        <a:p>
          <a:endParaRPr lang="en-US"/>
        </a:p>
      </dgm:t>
    </dgm:pt>
    <dgm:pt modelId="{B9FF0E65-E525-44ED-9A26-DB1AE7DC0704}" type="sibTrans" cxnId="{8D310684-C0EE-419B-A1CD-62DE446D935A}">
      <dgm:prSet/>
      <dgm:spPr/>
      <dgm:t>
        <a:bodyPr/>
        <a:lstStyle/>
        <a:p>
          <a:endParaRPr lang="en-US"/>
        </a:p>
      </dgm:t>
    </dgm:pt>
    <dgm:pt modelId="{C2E00817-9227-4E70-B4ED-41D76DB4B6C0}">
      <dgm:prSet phldrT="[Text]"/>
      <dgm:spPr/>
      <dgm:t>
        <a:bodyPr/>
        <a:lstStyle/>
        <a:p>
          <a:r>
            <a:rPr lang="en-US" dirty="0"/>
            <a:t>Staffing</a:t>
          </a:r>
        </a:p>
      </dgm:t>
    </dgm:pt>
    <dgm:pt modelId="{FAAE554E-E28B-47D9-A85C-B027E7BB3988}" type="parTrans" cxnId="{0738470F-D87C-4211-91DC-A9339904FC8A}">
      <dgm:prSet/>
      <dgm:spPr/>
      <dgm:t>
        <a:bodyPr/>
        <a:lstStyle/>
        <a:p>
          <a:endParaRPr lang="en-US"/>
        </a:p>
      </dgm:t>
    </dgm:pt>
    <dgm:pt modelId="{0AA71112-8537-4CE8-85EA-EBB3E2F6DCF3}" type="sibTrans" cxnId="{0738470F-D87C-4211-91DC-A9339904FC8A}">
      <dgm:prSet/>
      <dgm:spPr/>
      <dgm:t>
        <a:bodyPr/>
        <a:lstStyle/>
        <a:p>
          <a:endParaRPr lang="en-US"/>
        </a:p>
      </dgm:t>
    </dgm:pt>
    <dgm:pt modelId="{930D4335-C8DE-4654-AF7E-41B502C1BEFE}">
      <dgm:prSet phldrT="[Text]"/>
      <dgm:spPr/>
      <dgm:t>
        <a:bodyPr/>
        <a:lstStyle/>
        <a:p>
          <a:r>
            <a:rPr lang="en-US" dirty="0"/>
            <a:t>Setting short/medium term priorities</a:t>
          </a:r>
        </a:p>
      </dgm:t>
    </dgm:pt>
    <dgm:pt modelId="{96873356-86D5-43C4-B83A-5174023EF8C1}" type="parTrans" cxnId="{D00C954C-1D46-46F0-9D98-75D47B5A8D3B}">
      <dgm:prSet/>
      <dgm:spPr/>
      <dgm:t>
        <a:bodyPr/>
        <a:lstStyle/>
        <a:p>
          <a:endParaRPr lang="en-US"/>
        </a:p>
      </dgm:t>
    </dgm:pt>
    <dgm:pt modelId="{771B997A-253A-43C1-BA8D-048829A79FD6}" type="sibTrans" cxnId="{D00C954C-1D46-46F0-9D98-75D47B5A8D3B}">
      <dgm:prSet/>
      <dgm:spPr/>
      <dgm:t>
        <a:bodyPr/>
        <a:lstStyle/>
        <a:p>
          <a:endParaRPr lang="en-US"/>
        </a:p>
      </dgm:t>
    </dgm:pt>
    <dgm:pt modelId="{1FE52C9B-24D8-4244-879B-7B545C321F1F}">
      <dgm:prSet phldrT="[Text]"/>
      <dgm:spPr/>
      <dgm:t>
        <a:bodyPr/>
        <a:lstStyle/>
        <a:p>
          <a:endParaRPr lang="en-US" dirty="0"/>
        </a:p>
      </dgm:t>
    </dgm:pt>
    <dgm:pt modelId="{BC91D122-83BE-41DF-B828-5CA8CF4A7068}" type="parTrans" cxnId="{68324BDE-98F6-4293-9DDF-25336934B438}">
      <dgm:prSet/>
      <dgm:spPr/>
      <dgm:t>
        <a:bodyPr/>
        <a:lstStyle/>
        <a:p>
          <a:endParaRPr lang="en-US"/>
        </a:p>
      </dgm:t>
    </dgm:pt>
    <dgm:pt modelId="{17EDC55A-81B8-4CA5-9728-E4AA9624826C}" type="sibTrans" cxnId="{68324BDE-98F6-4293-9DDF-25336934B438}">
      <dgm:prSet/>
      <dgm:spPr/>
      <dgm:t>
        <a:bodyPr/>
        <a:lstStyle/>
        <a:p>
          <a:endParaRPr lang="en-US"/>
        </a:p>
      </dgm:t>
    </dgm:pt>
    <dgm:pt modelId="{1ADF292E-C0FB-4AEA-8CE0-04B4257FD422}">
      <dgm:prSet phldrT="[Text]"/>
      <dgm:spPr/>
      <dgm:t>
        <a:bodyPr/>
        <a:lstStyle/>
        <a:p>
          <a:r>
            <a:rPr lang="en-US" dirty="0"/>
            <a:t>Deliverables management</a:t>
          </a:r>
        </a:p>
      </dgm:t>
    </dgm:pt>
    <dgm:pt modelId="{17FDF591-40D9-47A2-86C4-348BD0B4826E}" type="parTrans" cxnId="{BC1D0855-63F9-48E1-8A1F-492D37203D6A}">
      <dgm:prSet/>
      <dgm:spPr/>
      <dgm:t>
        <a:bodyPr/>
        <a:lstStyle/>
        <a:p>
          <a:endParaRPr lang="en-US"/>
        </a:p>
      </dgm:t>
    </dgm:pt>
    <dgm:pt modelId="{023C844D-83F1-4132-A608-ABB98B9CE13F}" type="sibTrans" cxnId="{BC1D0855-63F9-48E1-8A1F-492D37203D6A}">
      <dgm:prSet/>
      <dgm:spPr/>
      <dgm:t>
        <a:bodyPr/>
        <a:lstStyle/>
        <a:p>
          <a:endParaRPr lang="en-US"/>
        </a:p>
      </dgm:t>
    </dgm:pt>
    <dgm:pt modelId="{F215DB7B-3BA2-4A20-AE60-21B653C3D4CC}">
      <dgm:prSet phldrT="[Text]"/>
      <dgm:spPr/>
      <dgm:t>
        <a:bodyPr/>
        <a:lstStyle/>
        <a:p>
          <a:r>
            <a:rPr lang="en-US" dirty="0"/>
            <a:t>Activity tracking</a:t>
          </a:r>
        </a:p>
      </dgm:t>
    </dgm:pt>
    <dgm:pt modelId="{E320476E-19DB-4A56-BF41-25B614BB9B6D}" type="parTrans" cxnId="{954E88A4-980F-4118-993C-1FD81C4FF4E3}">
      <dgm:prSet/>
      <dgm:spPr/>
      <dgm:t>
        <a:bodyPr/>
        <a:lstStyle/>
        <a:p>
          <a:endParaRPr lang="en-US"/>
        </a:p>
      </dgm:t>
    </dgm:pt>
    <dgm:pt modelId="{1365268D-B995-4ED5-990A-E1E23C92589A}" type="sibTrans" cxnId="{954E88A4-980F-4118-993C-1FD81C4FF4E3}">
      <dgm:prSet/>
      <dgm:spPr/>
      <dgm:t>
        <a:bodyPr/>
        <a:lstStyle/>
        <a:p>
          <a:endParaRPr lang="en-US"/>
        </a:p>
      </dgm:t>
    </dgm:pt>
    <dgm:pt modelId="{D76523BF-9B9B-4BA4-AEB7-47900B61671C}">
      <dgm:prSet phldrT="[Text]"/>
      <dgm:spPr/>
      <dgm:t>
        <a:bodyPr/>
        <a:lstStyle/>
        <a:p>
          <a:r>
            <a:rPr lang="en-US" dirty="0"/>
            <a:t>Integration into ecosystem/ lifeline teams</a:t>
          </a:r>
        </a:p>
      </dgm:t>
    </dgm:pt>
    <dgm:pt modelId="{576DE559-8228-429A-A68A-1836751941DD}" type="parTrans" cxnId="{6C5F4AD4-D399-451C-8DAD-45B974FD4210}">
      <dgm:prSet/>
      <dgm:spPr/>
      <dgm:t>
        <a:bodyPr/>
        <a:lstStyle/>
        <a:p>
          <a:endParaRPr lang="en-US"/>
        </a:p>
      </dgm:t>
    </dgm:pt>
    <dgm:pt modelId="{8913626F-9DED-4854-B142-23CCEA3429E8}" type="sibTrans" cxnId="{6C5F4AD4-D399-451C-8DAD-45B974FD4210}">
      <dgm:prSet/>
      <dgm:spPr/>
      <dgm:t>
        <a:bodyPr/>
        <a:lstStyle/>
        <a:p>
          <a:endParaRPr lang="en-US"/>
        </a:p>
      </dgm:t>
    </dgm:pt>
    <dgm:pt modelId="{EA2B276D-C68C-4465-897F-4D57622FEB19}">
      <dgm:prSet phldrT="[Text]"/>
      <dgm:spPr/>
      <dgm:t>
        <a:bodyPr/>
        <a:lstStyle/>
        <a:p>
          <a:r>
            <a:rPr lang="en-US" dirty="0"/>
            <a:t>Lifeline deep dives</a:t>
          </a:r>
        </a:p>
      </dgm:t>
    </dgm:pt>
    <dgm:pt modelId="{50FAFC9C-1A59-4429-8F71-5E5B228D3FC2}" type="parTrans" cxnId="{E9E57E3F-67BF-4DB8-8390-CBCEEB4FF4FD}">
      <dgm:prSet/>
      <dgm:spPr/>
      <dgm:t>
        <a:bodyPr/>
        <a:lstStyle/>
        <a:p>
          <a:endParaRPr lang="en-US"/>
        </a:p>
      </dgm:t>
    </dgm:pt>
    <dgm:pt modelId="{519F1031-64A0-4F47-9351-3D671D824412}" type="sibTrans" cxnId="{E9E57E3F-67BF-4DB8-8390-CBCEEB4FF4FD}">
      <dgm:prSet/>
      <dgm:spPr/>
      <dgm:t>
        <a:bodyPr/>
        <a:lstStyle/>
        <a:p>
          <a:endParaRPr lang="en-US"/>
        </a:p>
      </dgm:t>
    </dgm:pt>
    <dgm:pt modelId="{00D22E21-7A42-4629-80AA-BC96B82A03B6}">
      <dgm:prSet phldrT="[Text]"/>
      <dgm:spPr/>
      <dgm:t>
        <a:bodyPr/>
        <a:lstStyle/>
        <a:p>
          <a:r>
            <a:rPr lang="en-US" dirty="0"/>
            <a:t>Communications</a:t>
          </a:r>
        </a:p>
      </dgm:t>
    </dgm:pt>
    <dgm:pt modelId="{8D8BBCEC-1818-4888-A386-8D11B31428C3}" type="parTrans" cxnId="{03A09715-FE90-4B22-BE54-1A9870427B8F}">
      <dgm:prSet/>
      <dgm:spPr/>
      <dgm:t>
        <a:bodyPr/>
        <a:lstStyle/>
        <a:p>
          <a:endParaRPr lang="en-US"/>
        </a:p>
      </dgm:t>
    </dgm:pt>
    <dgm:pt modelId="{86455424-BF8C-4F00-A299-CDE288666BF9}" type="sibTrans" cxnId="{03A09715-FE90-4B22-BE54-1A9870427B8F}">
      <dgm:prSet/>
      <dgm:spPr/>
      <dgm:t>
        <a:bodyPr/>
        <a:lstStyle/>
        <a:p>
          <a:endParaRPr lang="en-US"/>
        </a:p>
      </dgm:t>
    </dgm:pt>
    <dgm:pt modelId="{F830101D-06DB-43B9-869A-401108A54357}" type="pres">
      <dgm:prSet presAssocID="{E205DD1D-7D76-4652-A83F-B7937213894F}" presName="diagram" presStyleCnt="0">
        <dgm:presLayoutVars>
          <dgm:dir/>
          <dgm:animLvl val="lvl"/>
          <dgm:resizeHandles val="exact"/>
        </dgm:presLayoutVars>
      </dgm:prSet>
      <dgm:spPr/>
    </dgm:pt>
    <dgm:pt modelId="{00A5F184-AA1A-44A8-84C0-F79A545FD910}" type="pres">
      <dgm:prSet presAssocID="{13BD25C6-1FED-4A8B-AFB7-0EB2FCB3D7D8}" presName="compNode" presStyleCnt="0"/>
      <dgm:spPr/>
    </dgm:pt>
    <dgm:pt modelId="{2D6A6572-F329-47CD-B7B1-662527C9B1D4}" type="pres">
      <dgm:prSet presAssocID="{13BD25C6-1FED-4A8B-AFB7-0EB2FCB3D7D8}" presName="childRect" presStyleLbl="bgAcc1" presStyleIdx="0" presStyleCnt="4">
        <dgm:presLayoutVars>
          <dgm:bulletEnabled val="1"/>
        </dgm:presLayoutVars>
      </dgm:prSet>
      <dgm:spPr/>
    </dgm:pt>
    <dgm:pt modelId="{7045763A-72B8-4CE0-911C-8D948201AC54}" type="pres">
      <dgm:prSet presAssocID="{13BD25C6-1FED-4A8B-AFB7-0EB2FCB3D7D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1940662-2435-4A4C-80B0-79762C51DE85}" type="pres">
      <dgm:prSet presAssocID="{13BD25C6-1FED-4A8B-AFB7-0EB2FCB3D7D8}" presName="parentRect" presStyleLbl="alignNode1" presStyleIdx="0" presStyleCnt="4"/>
      <dgm:spPr/>
    </dgm:pt>
    <dgm:pt modelId="{9E3806EA-650F-48A1-A40D-ED61BF57A3C1}" type="pres">
      <dgm:prSet presAssocID="{13BD25C6-1FED-4A8B-AFB7-0EB2FCB3D7D8}" presName="adorn" presStyleLbl="fgAccFollow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brant green forest"/>
        </a:ext>
      </dgm:extLst>
    </dgm:pt>
    <dgm:pt modelId="{9216FB73-8BBC-48F7-AA26-105A6E1FB334}" type="pres">
      <dgm:prSet presAssocID="{5BB68E3C-9E06-4342-BEFF-E02247AF507D}" presName="sibTrans" presStyleLbl="sibTrans2D1" presStyleIdx="0" presStyleCnt="0"/>
      <dgm:spPr/>
    </dgm:pt>
    <dgm:pt modelId="{00DA0B8C-9D58-4E34-ADE6-B9B1410F9C1A}" type="pres">
      <dgm:prSet presAssocID="{68CD6AC8-BE96-4CEA-9844-D3C15D5AC2F7}" presName="compNode" presStyleCnt="0"/>
      <dgm:spPr/>
    </dgm:pt>
    <dgm:pt modelId="{E895378A-C73C-4BD7-986B-F8D05EF12CE8}" type="pres">
      <dgm:prSet presAssocID="{68CD6AC8-BE96-4CEA-9844-D3C15D5AC2F7}" presName="childRect" presStyleLbl="bgAcc1" presStyleIdx="1" presStyleCnt="4">
        <dgm:presLayoutVars>
          <dgm:bulletEnabled val="1"/>
        </dgm:presLayoutVars>
      </dgm:prSet>
      <dgm:spPr/>
    </dgm:pt>
    <dgm:pt modelId="{B6173081-CF67-4705-B57C-C16056120B31}" type="pres">
      <dgm:prSet presAssocID="{68CD6AC8-BE96-4CEA-9844-D3C15D5AC2F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D44685E-682D-4F76-98CA-2A0CE3106FB3}" type="pres">
      <dgm:prSet presAssocID="{68CD6AC8-BE96-4CEA-9844-D3C15D5AC2F7}" presName="parentRect" presStyleLbl="alignNode1" presStyleIdx="1" presStyleCnt="4"/>
      <dgm:spPr/>
    </dgm:pt>
    <dgm:pt modelId="{C11A84C5-33E2-4164-9340-B522A7AF206D}" type="pres">
      <dgm:prSet presAssocID="{68CD6AC8-BE96-4CEA-9844-D3C15D5AC2F7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5000"/>
              <a:alpha val="90000"/>
            </a:schemeClr>
          </a:solidFill>
        </a:ln>
      </dgm:spPr>
    </dgm:pt>
    <dgm:pt modelId="{BBAE16DD-A1CB-457E-B170-0161A76F5B71}" type="pres">
      <dgm:prSet presAssocID="{610EA8F9-D0B0-4D5C-AC0C-9DC4A972BB90}" presName="sibTrans" presStyleLbl="sibTrans2D1" presStyleIdx="0" presStyleCnt="0"/>
      <dgm:spPr/>
    </dgm:pt>
    <dgm:pt modelId="{5859D34A-5536-4DEA-B669-B268DE5020DC}" type="pres">
      <dgm:prSet presAssocID="{6A58221D-AF7D-4B67-8248-517200884A43}" presName="compNode" presStyleCnt="0"/>
      <dgm:spPr/>
    </dgm:pt>
    <dgm:pt modelId="{1CEA6835-F7A7-4BB5-90A0-80EF0D39F38A}" type="pres">
      <dgm:prSet presAssocID="{6A58221D-AF7D-4B67-8248-517200884A43}" presName="childRect" presStyleLbl="bgAcc1" presStyleIdx="2" presStyleCnt="4">
        <dgm:presLayoutVars>
          <dgm:bulletEnabled val="1"/>
        </dgm:presLayoutVars>
      </dgm:prSet>
      <dgm:spPr/>
    </dgm:pt>
    <dgm:pt modelId="{6AABF366-F2A1-4B48-9C9C-0126480C3602}" type="pres">
      <dgm:prSet presAssocID="{6A58221D-AF7D-4B67-8248-517200884A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4380610-0286-436C-87FE-6CB037B06C0F}" type="pres">
      <dgm:prSet presAssocID="{6A58221D-AF7D-4B67-8248-517200884A43}" presName="parentRect" presStyleLbl="alignNode1" presStyleIdx="2" presStyleCnt="4"/>
      <dgm:spPr/>
    </dgm:pt>
    <dgm:pt modelId="{5CCEDFAD-06EB-4D95-A472-69FB8AC37677}" type="pres">
      <dgm:prSet presAssocID="{6A58221D-AF7D-4B67-8248-517200884A43}" presName="adorn" presStyleLbl="fgAccFollowNode1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5000"/>
              <a:alpha val="9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A visual world map made of colorful dots"/>
        </a:ext>
      </dgm:extLst>
    </dgm:pt>
    <dgm:pt modelId="{1803CC0E-7513-49DB-A318-D453D120BCF5}" type="pres">
      <dgm:prSet presAssocID="{9C0F9DEC-C9F9-4045-900F-EEB9EE82EF66}" presName="sibTrans" presStyleLbl="sibTrans2D1" presStyleIdx="0" presStyleCnt="0"/>
      <dgm:spPr/>
    </dgm:pt>
    <dgm:pt modelId="{1E091440-E4FF-44BC-B5BC-B40E3C81253E}" type="pres">
      <dgm:prSet presAssocID="{298BEB12-1152-411D-B39B-3EE813519733}" presName="compNode" presStyleCnt="0"/>
      <dgm:spPr/>
    </dgm:pt>
    <dgm:pt modelId="{5FAA8B15-029A-434F-897C-34B95C6930A2}" type="pres">
      <dgm:prSet presAssocID="{298BEB12-1152-411D-B39B-3EE813519733}" presName="childRect" presStyleLbl="bgAcc1" presStyleIdx="3" presStyleCnt="4">
        <dgm:presLayoutVars>
          <dgm:bulletEnabled val="1"/>
        </dgm:presLayoutVars>
      </dgm:prSet>
      <dgm:spPr/>
    </dgm:pt>
    <dgm:pt modelId="{C63D76C5-7D1C-4629-B6AC-D5AEB19161F1}" type="pres">
      <dgm:prSet presAssocID="{298BEB12-1152-411D-B39B-3EE81351973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2B45215-AB16-4405-BDCB-7D807FAC572C}" type="pres">
      <dgm:prSet presAssocID="{298BEB12-1152-411D-B39B-3EE813519733}" presName="parentRect" presStyleLbl="alignNode1" presStyleIdx="3" presStyleCnt="4"/>
      <dgm:spPr/>
    </dgm:pt>
    <dgm:pt modelId="{200FB6E4-DB1C-4DEE-A64E-D307C9F66869}" type="pres">
      <dgm:prSet presAssocID="{298BEB12-1152-411D-B39B-3EE813519733}" presName="adorn" presStyleLbl="fgAccFollow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5000"/>
              <a:alpha val="9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Decision chart with solid fill"/>
        </a:ext>
      </dgm:extLst>
    </dgm:pt>
  </dgm:ptLst>
  <dgm:cxnLst>
    <dgm:cxn modelId="{139E560B-EBAB-4F82-BB7C-03A9AABD2687}" type="presOf" srcId="{68CD6AC8-BE96-4CEA-9844-D3C15D5AC2F7}" destId="{CD44685E-682D-4F76-98CA-2A0CE3106FB3}" srcOrd="1" destOrd="0" presId="urn:microsoft.com/office/officeart/2005/8/layout/bList2"/>
    <dgm:cxn modelId="{CC5C600C-E661-4FF7-BBF0-82AEC10BC86E}" type="presOf" srcId="{AC597995-696D-44D8-8342-84D8FF2E96A1}" destId="{2D6A6572-F329-47CD-B7B1-662527C9B1D4}" srcOrd="0" destOrd="3" presId="urn:microsoft.com/office/officeart/2005/8/layout/bList2"/>
    <dgm:cxn modelId="{0738470F-D87C-4211-91DC-A9339904FC8A}" srcId="{298BEB12-1152-411D-B39B-3EE813519733}" destId="{C2E00817-9227-4E70-B4ED-41D76DB4B6C0}" srcOrd="1" destOrd="0" parTransId="{FAAE554E-E28B-47D9-A85C-B027E7BB3988}" sibTransId="{0AA71112-8537-4CE8-85EA-EBB3E2F6DCF3}"/>
    <dgm:cxn modelId="{D64A4814-5F5D-4E69-8499-3752BC925D0A}" srcId="{E205DD1D-7D76-4652-A83F-B7937213894F}" destId="{298BEB12-1152-411D-B39B-3EE813519733}" srcOrd="3" destOrd="0" parTransId="{1B486D14-CCA0-4AB8-B4DC-C2A0CD3F33D2}" sibTransId="{580FD631-8989-446F-B21D-DFD22A8748EA}"/>
    <dgm:cxn modelId="{0AE09914-2D00-40CC-BFE1-3C330101583F}" type="presOf" srcId="{15779E5F-6C0F-4B49-8948-53D1C633AD20}" destId="{E895378A-C73C-4BD7-986B-F8D05EF12CE8}" srcOrd="0" destOrd="2" presId="urn:microsoft.com/office/officeart/2005/8/layout/bList2"/>
    <dgm:cxn modelId="{03A09715-FE90-4B22-BE54-1A9870427B8F}" srcId="{298BEB12-1152-411D-B39B-3EE813519733}" destId="{00D22E21-7A42-4629-80AA-BC96B82A03B6}" srcOrd="5" destOrd="0" parTransId="{8D8BBCEC-1818-4888-A386-8D11B31428C3}" sibTransId="{86455424-BF8C-4F00-A299-CDE288666BF9}"/>
    <dgm:cxn modelId="{58685B21-ED5D-4F51-9B74-D0D91F41D946}" srcId="{6A58221D-AF7D-4B67-8248-517200884A43}" destId="{4B49EA22-A8EC-45EA-98DD-19117B170D15}" srcOrd="1" destOrd="0" parTransId="{67C6D86F-C73D-4753-A63C-BE5423852D34}" sibTransId="{99D09FC5-193F-44D9-8267-5D49880396B4}"/>
    <dgm:cxn modelId="{1664FB29-A675-4A02-8CB3-A639A6DB0B62}" type="presOf" srcId="{13BD25C6-1FED-4A8B-AFB7-0EB2FCB3D7D8}" destId="{7045763A-72B8-4CE0-911C-8D948201AC54}" srcOrd="0" destOrd="0" presId="urn:microsoft.com/office/officeart/2005/8/layout/bList2"/>
    <dgm:cxn modelId="{F63D2939-0E4E-4C41-869D-8B2CA3D1A67F}" type="presOf" srcId="{1FE52C9B-24D8-4244-879B-7B545C321F1F}" destId="{5FAA8B15-029A-434F-897C-34B95C6930A2}" srcOrd="0" destOrd="6" presId="urn:microsoft.com/office/officeart/2005/8/layout/bList2"/>
    <dgm:cxn modelId="{8B9E5E3A-5BA8-48EC-8C88-63537DE1D6C9}" srcId="{E205DD1D-7D76-4652-A83F-B7937213894F}" destId="{13BD25C6-1FED-4A8B-AFB7-0EB2FCB3D7D8}" srcOrd="0" destOrd="0" parTransId="{C98B2BEA-AB93-48A5-8523-8921B330AC3A}" sibTransId="{5BB68E3C-9E06-4342-BEFF-E02247AF507D}"/>
    <dgm:cxn modelId="{07A04F3F-AFC9-4A83-9F85-184539434CBC}" srcId="{68CD6AC8-BE96-4CEA-9844-D3C15D5AC2F7}" destId="{026E9019-4707-435F-9E4E-DDC9C9607C9E}" srcOrd="4" destOrd="0" parTransId="{98DACD7E-2E19-48B6-BDC0-94E2F264B158}" sibTransId="{4415C1A6-17F6-4E8E-8F48-86CA3CC178D4}"/>
    <dgm:cxn modelId="{E9E57E3F-67BF-4DB8-8390-CBCEEB4FF4FD}" srcId="{68CD6AC8-BE96-4CEA-9844-D3C15D5AC2F7}" destId="{EA2B276D-C68C-4465-897F-4D57622FEB19}" srcOrd="1" destOrd="0" parTransId="{50FAFC9C-1A59-4429-8F71-5E5B228D3FC2}" sibTransId="{519F1031-64A0-4F47-9351-3D671D824412}"/>
    <dgm:cxn modelId="{7A941743-E3C8-44BA-A1FA-29D6FB08CCC8}" srcId="{E205DD1D-7D76-4652-A83F-B7937213894F}" destId="{68CD6AC8-BE96-4CEA-9844-D3C15D5AC2F7}" srcOrd="1" destOrd="0" parTransId="{7C904D52-C228-4FAD-A110-11294902489A}" sibTransId="{610EA8F9-D0B0-4D5C-AC0C-9DC4A972BB90}"/>
    <dgm:cxn modelId="{BD2E6345-6901-4D66-9C99-AD35A132A5F6}" type="presOf" srcId="{D9E36668-8EC8-4674-8C7B-24FFF999CC5D}" destId="{2D6A6572-F329-47CD-B7B1-662527C9B1D4}" srcOrd="0" destOrd="0" presId="urn:microsoft.com/office/officeart/2005/8/layout/bList2"/>
    <dgm:cxn modelId="{FF9DDD65-12EB-4D57-B3E0-DA4870099CEE}" type="presOf" srcId="{298BEB12-1152-411D-B39B-3EE813519733}" destId="{22B45215-AB16-4405-BDCB-7D807FAC572C}" srcOrd="1" destOrd="0" presId="urn:microsoft.com/office/officeart/2005/8/layout/bList2"/>
    <dgm:cxn modelId="{792A0E4A-BC91-435B-BD80-B0C44D2A8B3B}" srcId="{13BD25C6-1FED-4A8B-AFB7-0EB2FCB3D7D8}" destId="{09575B0B-717A-4431-A8DE-CF5843E2B802}" srcOrd="2" destOrd="0" parTransId="{7FE44586-D7AC-458B-A7DD-A2BD4EE9ABDB}" sibTransId="{22D5AB37-28D9-4BF9-B76E-B07720759F89}"/>
    <dgm:cxn modelId="{D00C954C-1D46-46F0-9D98-75D47B5A8D3B}" srcId="{298BEB12-1152-411D-B39B-3EE813519733}" destId="{930D4335-C8DE-4654-AF7E-41B502C1BEFE}" srcOrd="2" destOrd="0" parTransId="{96873356-86D5-43C4-B83A-5174023EF8C1}" sibTransId="{771B997A-253A-43C1-BA8D-048829A79FD6}"/>
    <dgm:cxn modelId="{18148F4D-40E4-45CA-A529-F99CB59AA8E3}" srcId="{6A58221D-AF7D-4B67-8248-517200884A43}" destId="{AF99A0DE-2BF1-4EF1-A9A5-ED2AAF0C3E04}" srcOrd="2" destOrd="0" parTransId="{99D95C9E-139C-4CF6-B148-44453FE5FCE0}" sibTransId="{3957A806-50D7-4281-AAC0-85D0A5B51F45}"/>
    <dgm:cxn modelId="{F860966D-5B6A-411F-ADD8-9F8F3053C3A4}" type="presOf" srcId="{C2E00817-9227-4E70-B4ED-41D76DB4B6C0}" destId="{5FAA8B15-029A-434F-897C-34B95C6930A2}" srcOrd="0" destOrd="1" presId="urn:microsoft.com/office/officeart/2005/8/layout/bList2"/>
    <dgm:cxn modelId="{D3F90D6E-BA02-4A65-9D46-FCAA70611655}" type="presOf" srcId="{1ADF292E-C0FB-4AEA-8CE0-04B4257FD422}" destId="{5FAA8B15-029A-434F-897C-34B95C6930A2}" srcOrd="0" destOrd="3" presId="urn:microsoft.com/office/officeart/2005/8/layout/bList2"/>
    <dgm:cxn modelId="{7DB61970-B739-4F64-8269-756CF2E14B07}" type="presOf" srcId="{00D22E21-7A42-4629-80AA-BC96B82A03B6}" destId="{5FAA8B15-029A-434F-897C-34B95C6930A2}" srcOrd="0" destOrd="5" presId="urn:microsoft.com/office/officeart/2005/8/layout/bList2"/>
    <dgm:cxn modelId="{4D214953-83E0-41E4-B1BA-258B3A499732}" type="presOf" srcId="{6A58221D-AF7D-4B67-8248-517200884A43}" destId="{44380610-0286-436C-87FE-6CB037B06C0F}" srcOrd="1" destOrd="0" presId="urn:microsoft.com/office/officeart/2005/8/layout/bList2"/>
    <dgm:cxn modelId="{8ECCCE74-3A37-4165-B134-0AA46D34EB1C}" type="presOf" srcId="{13BD25C6-1FED-4A8B-AFB7-0EB2FCB3D7D8}" destId="{11940662-2435-4A4C-80B0-79762C51DE85}" srcOrd="1" destOrd="0" presId="urn:microsoft.com/office/officeart/2005/8/layout/bList2"/>
    <dgm:cxn modelId="{BC1D0855-63F9-48E1-8A1F-492D37203D6A}" srcId="{298BEB12-1152-411D-B39B-3EE813519733}" destId="{1ADF292E-C0FB-4AEA-8CE0-04B4257FD422}" srcOrd="3" destOrd="0" parTransId="{17FDF591-40D9-47A2-86C4-348BD0B4826E}" sibTransId="{023C844D-83F1-4132-A608-ABB98B9CE13F}"/>
    <dgm:cxn modelId="{E7423E5A-F632-4FA4-836D-D7F9764286C4}" type="presOf" srcId="{930D4335-C8DE-4654-AF7E-41B502C1BEFE}" destId="{5FAA8B15-029A-434F-897C-34B95C6930A2}" srcOrd="0" destOrd="2" presId="urn:microsoft.com/office/officeart/2005/8/layout/bList2"/>
    <dgm:cxn modelId="{6058B77B-B42E-4718-BE84-BA7D3BCC2D03}" type="presOf" srcId="{D76523BF-9B9B-4BA4-AEB7-47900B61671C}" destId="{1CEA6835-F7A7-4BB5-90A0-80EF0D39F38A}" srcOrd="0" destOrd="3" presId="urn:microsoft.com/office/officeart/2005/8/layout/bList2"/>
    <dgm:cxn modelId="{7E4C947C-A898-49A9-A40E-19D6CF58F33D}" srcId="{13BD25C6-1FED-4A8B-AFB7-0EB2FCB3D7D8}" destId="{EA3B3C6A-6C29-4287-AB72-E6B623DC368F}" srcOrd="1" destOrd="0" parTransId="{21F2C285-EBA2-45CE-BA56-875B648BFF4A}" sibTransId="{82DC86F9-256E-462A-AB66-042892E10811}"/>
    <dgm:cxn modelId="{95B8C67C-99E4-4124-909F-04C7686A136B}" type="presOf" srcId="{610EA8F9-D0B0-4D5C-AC0C-9DC4A972BB90}" destId="{BBAE16DD-A1CB-457E-B170-0161A76F5B71}" srcOrd="0" destOrd="0" presId="urn:microsoft.com/office/officeart/2005/8/layout/bList2"/>
    <dgm:cxn modelId="{FC5A4C7E-D52D-4671-87E5-695F17224B1C}" srcId="{6A58221D-AF7D-4B67-8248-517200884A43}" destId="{C91BBB3C-D69C-468D-9ADA-40618077434D}" srcOrd="0" destOrd="0" parTransId="{03FFE02D-7444-46C9-8729-8340F9EE5071}" sibTransId="{31B759D5-450E-4106-BD28-1F741294CC25}"/>
    <dgm:cxn modelId="{8D310684-C0EE-419B-A1CD-62DE446D935A}" srcId="{298BEB12-1152-411D-B39B-3EE813519733}" destId="{BB423369-23F7-4BE7-A14A-29FA9725D5AE}" srcOrd="0" destOrd="0" parTransId="{2CD6C976-D997-4CDF-B6F8-43A0D2FBE991}" sibTransId="{B9FF0E65-E525-44ED-9A26-DB1AE7DC0704}"/>
    <dgm:cxn modelId="{007BEA8D-DDE8-4E69-AFEB-8BC40000835C}" type="presOf" srcId="{5BB68E3C-9E06-4342-BEFF-E02247AF507D}" destId="{9216FB73-8BBC-48F7-AA26-105A6E1FB334}" srcOrd="0" destOrd="0" presId="urn:microsoft.com/office/officeart/2005/8/layout/bList2"/>
    <dgm:cxn modelId="{06C17693-1366-4829-8FFE-9BFD92A2EC59}" type="presOf" srcId="{09575B0B-717A-4431-A8DE-CF5843E2B802}" destId="{2D6A6572-F329-47CD-B7B1-662527C9B1D4}" srcOrd="0" destOrd="2" presId="urn:microsoft.com/office/officeart/2005/8/layout/bList2"/>
    <dgm:cxn modelId="{23930898-073C-4FA9-AFAA-68B65CCD689A}" srcId="{6A58221D-AF7D-4B67-8248-517200884A43}" destId="{4C3ABEA0-74A9-462F-85A3-F0E16CA20CC8}" srcOrd="4" destOrd="0" parTransId="{3EEE06A7-DDF3-4181-B275-7B813DDD36BD}" sibTransId="{24874287-0D8F-4CBA-9A00-C6591EE2B3FD}"/>
    <dgm:cxn modelId="{7088B898-AFC4-4C58-A455-5FEC9AF24B1D}" srcId="{68CD6AC8-BE96-4CEA-9844-D3C15D5AC2F7}" destId="{15779E5F-6C0F-4B49-8948-53D1C633AD20}" srcOrd="2" destOrd="0" parTransId="{3B26E2F8-012E-4D03-A5AE-F68FF402E4DE}" sibTransId="{7483F79D-942B-4487-9357-E4EFB680D9FA}"/>
    <dgm:cxn modelId="{954E88A4-980F-4118-993C-1FD81C4FF4E3}" srcId="{298BEB12-1152-411D-B39B-3EE813519733}" destId="{F215DB7B-3BA2-4A20-AE60-21B653C3D4CC}" srcOrd="4" destOrd="0" parTransId="{E320476E-19DB-4A56-BF41-25B614BB9B6D}" sibTransId="{1365268D-B995-4ED5-990A-E1E23C92589A}"/>
    <dgm:cxn modelId="{70AA9EA4-635A-4D55-8E54-01952B93332F}" srcId="{68CD6AC8-BE96-4CEA-9844-D3C15D5AC2F7}" destId="{E04DC1A8-7FEA-4908-9864-18CB90EBB7F7}" srcOrd="3" destOrd="0" parTransId="{854074F0-7E43-4CAC-A215-AC9EE8C9AD17}" sibTransId="{BD6EC7BE-80DF-4EF3-BF01-591F03FDFE95}"/>
    <dgm:cxn modelId="{42BBBFA5-C594-46DD-AA47-75E582809D00}" type="presOf" srcId="{BB423369-23F7-4BE7-A14A-29FA9725D5AE}" destId="{5FAA8B15-029A-434F-897C-34B95C6930A2}" srcOrd="0" destOrd="0" presId="urn:microsoft.com/office/officeart/2005/8/layout/bList2"/>
    <dgm:cxn modelId="{DC4DF4AA-6AFC-4C43-8E81-8AFD739DC81C}" type="presOf" srcId="{EA2B276D-C68C-4465-897F-4D57622FEB19}" destId="{E895378A-C73C-4BD7-986B-F8D05EF12CE8}" srcOrd="0" destOrd="1" presId="urn:microsoft.com/office/officeart/2005/8/layout/bList2"/>
    <dgm:cxn modelId="{9AA053B0-3EDE-4F04-AB2E-51995D68C3F0}" type="presOf" srcId="{C91BBB3C-D69C-468D-9ADA-40618077434D}" destId="{1CEA6835-F7A7-4BB5-90A0-80EF0D39F38A}" srcOrd="0" destOrd="0" presId="urn:microsoft.com/office/officeart/2005/8/layout/bList2"/>
    <dgm:cxn modelId="{7848FBB6-920E-43A2-B0E9-CE17527D980B}" srcId="{E205DD1D-7D76-4652-A83F-B7937213894F}" destId="{6A58221D-AF7D-4B67-8248-517200884A43}" srcOrd="2" destOrd="0" parTransId="{18AF5564-55C8-439F-AAC7-309BC24A5795}" sibTransId="{9C0F9DEC-C9F9-4045-900F-EEB9EE82EF66}"/>
    <dgm:cxn modelId="{11033DBC-E945-402E-AA4D-95AD8F5E2782}" type="presOf" srcId="{9C0F9DEC-C9F9-4045-900F-EEB9EE82EF66}" destId="{1803CC0E-7513-49DB-A318-D453D120BCF5}" srcOrd="0" destOrd="0" presId="urn:microsoft.com/office/officeart/2005/8/layout/bList2"/>
    <dgm:cxn modelId="{200973C6-C290-4572-9564-5259575A4531}" type="presOf" srcId="{026E9019-4707-435F-9E4E-DDC9C9607C9E}" destId="{E895378A-C73C-4BD7-986B-F8D05EF12CE8}" srcOrd="0" destOrd="4" presId="urn:microsoft.com/office/officeart/2005/8/layout/bList2"/>
    <dgm:cxn modelId="{84D3D2C7-438C-437E-80B0-5E3ACAFCB238}" type="presOf" srcId="{6A58221D-AF7D-4B67-8248-517200884A43}" destId="{6AABF366-F2A1-4B48-9C9C-0126480C3602}" srcOrd="0" destOrd="0" presId="urn:microsoft.com/office/officeart/2005/8/layout/bList2"/>
    <dgm:cxn modelId="{209AF4C9-3600-41D1-8D64-6BE635D0F4B8}" type="presOf" srcId="{EA3B3C6A-6C29-4287-AB72-E6B623DC368F}" destId="{2D6A6572-F329-47CD-B7B1-662527C9B1D4}" srcOrd="0" destOrd="1" presId="urn:microsoft.com/office/officeart/2005/8/layout/bList2"/>
    <dgm:cxn modelId="{AD7211CE-6BC3-41E8-A616-BC0CEEE92B7A}" type="presOf" srcId="{E04DC1A8-7FEA-4908-9864-18CB90EBB7F7}" destId="{E895378A-C73C-4BD7-986B-F8D05EF12CE8}" srcOrd="0" destOrd="3" presId="urn:microsoft.com/office/officeart/2005/8/layout/bList2"/>
    <dgm:cxn modelId="{9013C1CF-E1A3-432B-9E2D-70FA7CF08B61}" type="presOf" srcId="{F215DB7B-3BA2-4A20-AE60-21B653C3D4CC}" destId="{5FAA8B15-029A-434F-897C-34B95C6930A2}" srcOrd="0" destOrd="4" presId="urn:microsoft.com/office/officeart/2005/8/layout/bList2"/>
    <dgm:cxn modelId="{7F044AD0-8F5A-4F13-ABD8-89816AE56290}" srcId="{13BD25C6-1FED-4A8B-AFB7-0EB2FCB3D7D8}" destId="{AC597995-696D-44D8-8342-84D8FF2E96A1}" srcOrd="3" destOrd="0" parTransId="{C8DD68C8-063D-4913-8CE1-D954297A2A62}" sibTransId="{3B525B99-81E7-4946-8C0B-1F19E174CE2D}"/>
    <dgm:cxn modelId="{6C5F4AD4-D399-451C-8DAD-45B974FD4210}" srcId="{6A58221D-AF7D-4B67-8248-517200884A43}" destId="{D76523BF-9B9B-4BA4-AEB7-47900B61671C}" srcOrd="3" destOrd="0" parTransId="{576DE559-8228-429A-A68A-1836751941DD}" sibTransId="{8913626F-9DED-4854-B142-23CCEA3429E8}"/>
    <dgm:cxn modelId="{68324BDE-98F6-4293-9DDF-25336934B438}" srcId="{298BEB12-1152-411D-B39B-3EE813519733}" destId="{1FE52C9B-24D8-4244-879B-7B545C321F1F}" srcOrd="6" destOrd="0" parTransId="{BC91D122-83BE-41DF-B828-5CA8CF4A7068}" sibTransId="{17EDC55A-81B8-4CA5-9728-E4AA9624826C}"/>
    <dgm:cxn modelId="{1A3CE6DE-936B-48E8-91A9-FCB616C350C5}" type="presOf" srcId="{4B49EA22-A8EC-45EA-98DD-19117B170D15}" destId="{1CEA6835-F7A7-4BB5-90A0-80EF0D39F38A}" srcOrd="0" destOrd="1" presId="urn:microsoft.com/office/officeart/2005/8/layout/bList2"/>
    <dgm:cxn modelId="{39B07FE2-A563-43CF-8A3A-76E2717E251C}" type="presOf" srcId="{AF99A0DE-2BF1-4EF1-A9A5-ED2AAF0C3E04}" destId="{1CEA6835-F7A7-4BB5-90A0-80EF0D39F38A}" srcOrd="0" destOrd="2" presId="urn:microsoft.com/office/officeart/2005/8/layout/bList2"/>
    <dgm:cxn modelId="{CED7D0E3-C04A-4C14-A7BD-1A49404CBFCC}" srcId="{68CD6AC8-BE96-4CEA-9844-D3C15D5AC2F7}" destId="{F2C4402B-A2F3-4C4D-8C6B-1E2FDEACF926}" srcOrd="0" destOrd="0" parTransId="{72812E07-A717-441C-BFCF-2C250A73BB99}" sibTransId="{3C0E0F1E-3DAA-47E6-9E5C-0F958FCE7DA7}"/>
    <dgm:cxn modelId="{FCEA8DE8-44C1-4C09-BAC6-2045E283172C}" type="presOf" srcId="{298BEB12-1152-411D-B39B-3EE813519733}" destId="{C63D76C5-7D1C-4629-B6AC-D5AEB19161F1}" srcOrd="0" destOrd="0" presId="urn:microsoft.com/office/officeart/2005/8/layout/bList2"/>
    <dgm:cxn modelId="{C6D24AEF-8419-47EB-A39D-33235D885295}" type="presOf" srcId="{F2C4402B-A2F3-4C4D-8C6B-1E2FDEACF926}" destId="{E895378A-C73C-4BD7-986B-F8D05EF12CE8}" srcOrd="0" destOrd="0" presId="urn:microsoft.com/office/officeart/2005/8/layout/bList2"/>
    <dgm:cxn modelId="{12D319F5-BAF4-48E4-8CFD-89E09515D8F2}" srcId="{13BD25C6-1FED-4A8B-AFB7-0EB2FCB3D7D8}" destId="{D9E36668-8EC8-4674-8C7B-24FFF999CC5D}" srcOrd="0" destOrd="0" parTransId="{47B3BCF7-FCAA-4631-B7BA-BA96D21BB408}" sibTransId="{42563E33-EB38-4557-AA9F-B255E6C1844B}"/>
    <dgm:cxn modelId="{70BF99F8-269C-4DB2-B969-90492025FD75}" type="presOf" srcId="{4C3ABEA0-74A9-462F-85A3-F0E16CA20CC8}" destId="{1CEA6835-F7A7-4BB5-90A0-80EF0D39F38A}" srcOrd="0" destOrd="4" presId="urn:microsoft.com/office/officeart/2005/8/layout/bList2"/>
    <dgm:cxn modelId="{2523F0FA-C5DA-43AA-AE7B-73AA2D294B3C}" type="presOf" srcId="{68CD6AC8-BE96-4CEA-9844-D3C15D5AC2F7}" destId="{B6173081-CF67-4705-B57C-C16056120B31}" srcOrd="0" destOrd="0" presId="urn:microsoft.com/office/officeart/2005/8/layout/bList2"/>
    <dgm:cxn modelId="{3D09C9FF-4EC3-448A-A73B-BF6276B2F51E}" type="presOf" srcId="{E205DD1D-7D76-4652-A83F-B7937213894F}" destId="{F830101D-06DB-43B9-869A-401108A54357}" srcOrd="0" destOrd="0" presId="urn:microsoft.com/office/officeart/2005/8/layout/bList2"/>
    <dgm:cxn modelId="{F13113DB-70FE-48F8-9433-602A35561709}" type="presParOf" srcId="{F830101D-06DB-43B9-869A-401108A54357}" destId="{00A5F184-AA1A-44A8-84C0-F79A545FD910}" srcOrd="0" destOrd="0" presId="urn:microsoft.com/office/officeart/2005/8/layout/bList2"/>
    <dgm:cxn modelId="{7982EC24-6554-4047-B1B5-B4D65600B0BC}" type="presParOf" srcId="{00A5F184-AA1A-44A8-84C0-F79A545FD910}" destId="{2D6A6572-F329-47CD-B7B1-662527C9B1D4}" srcOrd="0" destOrd="0" presId="urn:microsoft.com/office/officeart/2005/8/layout/bList2"/>
    <dgm:cxn modelId="{7A7B4605-4A9B-4D67-8E58-26D531E7ACC9}" type="presParOf" srcId="{00A5F184-AA1A-44A8-84C0-F79A545FD910}" destId="{7045763A-72B8-4CE0-911C-8D948201AC54}" srcOrd="1" destOrd="0" presId="urn:microsoft.com/office/officeart/2005/8/layout/bList2"/>
    <dgm:cxn modelId="{0891CF4E-38A7-4688-9CE0-EACEDE5218E2}" type="presParOf" srcId="{00A5F184-AA1A-44A8-84C0-F79A545FD910}" destId="{11940662-2435-4A4C-80B0-79762C51DE85}" srcOrd="2" destOrd="0" presId="urn:microsoft.com/office/officeart/2005/8/layout/bList2"/>
    <dgm:cxn modelId="{49743B25-F4DF-43B8-AABD-FDFA26923319}" type="presParOf" srcId="{00A5F184-AA1A-44A8-84C0-F79A545FD910}" destId="{9E3806EA-650F-48A1-A40D-ED61BF57A3C1}" srcOrd="3" destOrd="0" presId="urn:microsoft.com/office/officeart/2005/8/layout/bList2"/>
    <dgm:cxn modelId="{A8F69ECD-06FC-40EB-9DE0-57FF1A84E12F}" type="presParOf" srcId="{F830101D-06DB-43B9-869A-401108A54357}" destId="{9216FB73-8BBC-48F7-AA26-105A6E1FB334}" srcOrd="1" destOrd="0" presId="urn:microsoft.com/office/officeart/2005/8/layout/bList2"/>
    <dgm:cxn modelId="{8BCE1CFC-37D0-4C31-8E16-5634783F15F5}" type="presParOf" srcId="{F830101D-06DB-43B9-869A-401108A54357}" destId="{00DA0B8C-9D58-4E34-ADE6-B9B1410F9C1A}" srcOrd="2" destOrd="0" presId="urn:microsoft.com/office/officeart/2005/8/layout/bList2"/>
    <dgm:cxn modelId="{8BD90835-26FE-436F-B873-25A46B6E7091}" type="presParOf" srcId="{00DA0B8C-9D58-4E34-ADE6-B9B1410F9C1A}" destId="{E895378A-C73C-4BD7-986B-F8D05EF12CE8}" srcOrd="0" destOrd="0" presId="urn:microsoft.com/office/officeart/2005/8/layout/bList2"/>
    <dgm:cxn modelId="{A193E55E-0AAA-42C4-81BD-4DDFF35937C0}" type="presParOf" srcId="{00DA0B8C-9D58-4E34-ADE6-B9B1410F9C1A}" destId="{B6173081-CF67-4705-B57C-C16056120B31}" srcOrd="1" destOrd="0" presId="urn:microsoft.com/office/officeart/2005/8/layout/bList2"/>
    <dgm:cxn modelId="{760B6ABA-290C-4AB8-8FE9-6BA33A212386}" type="presParOf" srcId="{00DA0B8C-9D58-4E34-ADE6-B9B1410F9C1A}" destId="{CD44685E-682D-4F76-98CA-2A0CE3106FB3}" srcOrd="2" destOrd="0" presId="urn:microsoft.com/office/officeart/2005/8/layout/bList2"/>
    <dgm:cxn modelId="{DB20AA96-C592-4E63-B4D5-FBABBAC863D0}" type="presParOf" srcId="{00DA0B8C-9D58-4E34-ADE6-B9B1410F9C1A}" destId="{C11A84C5-33E2-4164-9340-B522A7AF206D}" srcOrd="3" destOrd="0" presId="urn:microsoft.com/office/officeart/2005/8/layout/bList2"/>
    <dgm:cxn modelId="{8415F7A1-25C3-43B0-91D0-B66B80F7EC18}" type="presParOf" srcId="{F830101D-06DB-43B9-869A-401108A54357}" destId="{BBAE16DD-A1CB-457E-B170-0161A76F5B71}" srcOrd="3" destOrd="0" presId="urn:microsoft.com/office/officeart/2005/8/layout/bList2"/>
    <dgm:cxn modelId="{10A96869-CBF1-47B6-B71C-8338495B652A}" type="presParOf" srcId="{F830101D-06DB-43B9-869A-401108A54357}" destId="{5859D34A-5536-4DEA-B669-B268DE5020DC}" srcOrd="4" destOrd="0" presId="urn:microsoft.com/office/officeart/2005/8/layout/bList2"/>
    <dgm:cxn modelId="{08A0C919-1C37-424A-8C97-3CBE0104444B}" type="presParOf" srcId="{5859D34A-5536-4DEA-B669-B268DE5020DC}" destId="{1CEA6835-F7A7-4BB5-90A0-80EF0D39F38A}" srcOrd="0" destOrd="0" presId="urn:microsoft.com/office/officeart/2005/8/layout/bList2"/>
    <dgm:cxn modelId="{B713F0F2-A645-4B3C-B7F3-B4FEDA99B99E}" type="presParOf" srcId="{5859D34A-5536-4DEA-B669-B268DE5020DC}" destId="{6AABF366-F2A1-4B48-9C9C-0126480C3602}" srcOrd="1" destOrd="0" presId="urn:microsoft.com/office/officeart/2005/8/layout/bList2"/>
    <dgm:cxn modelId="{749A5FCA-F652-4497-95E7-DB4212341353}" type="presParOf" srcId="{5859D34A-5536-4DEA-B669-B268DE5020DC}" destId="{44380610-0286-436C-87FE-6CB037B06C0F}" srcOrd="2" destOrd="0" presId="urn:microsoft.com/office/officeart/2005/8/layout/bList2"/>
    <dgm:cxn modelId="{D0DC7604-EA6E-4AF9-9C70-0003DC944101}" type="presParOf" srcId="{5859D34A-5536-4DEA-B669-B268DE5020DC}" destId="{5CCEDFAD-06EB-4D95-A472-69FB8AC37677}" srcOrd="3" destOrd="0" presId="urn:microsoft.com/office/officeart/2005/8/layout/bList2"/>
    <dgm:cxn modelId="{56467F50-C16A-42A7-A30D-C7AE653EC758}" type="presParOf" srcId="{F830101D-06DB-43B9-869A-401108A54357}" destId="{1803CC0E-7513-49DB-A318-D453D120BCF5}" srcOrd="5" destOrd="0" presId="urn:microsoft.com/office/officeart/2005/8/layout/bList2"/>
    <dgm:cxn modelId="{692F5111-E620-482A-ADD4-A1096A3D41CC}" type="presParOf" srcId="{F830101D-06DB-43B9-869A-401108A54357}" destId="{1E091440-E4FF-44BC-B5BC-B40E3C81253E}" srcOrd="6" destOrd="0" presId="urn:microsoft.com/office/officeart/2005/8/layout/bList2"/>
    <dgm:cxn modelId="{BE823B3F-5DEB-4C9D-87FC-1231D4E0BBE4}" type="presParOf" srcId="{1E091440-E4FF-44BC-B5BC-B40E3C81253E}" destId="{5FAA8B15-029A-434F-897C-34B95C6930A2}" srcOrd="0" destOrd="0" presId="urn:microsoft.com/office/officeart/2005/8/layout/bList2"/>
    <dgm:cxn modelId="{0563153F-04F6-48E6-9E38-64CC366DD805}" type="presParOf" srcId="{1E091440-E4FF-44BC-B5BC-B40E3C81253E}" destId="{C63D76C5-7D1C-4629-B6AC-D5AEB19161F1}" srcOrd="1" destOrd="0" presId="urn:microsoft.com/office/officeart/2005/8/layout/bList2"/>
    <dgm:cxn modelId="{91BC07BB-B94E-4348-9461-5AA38E089E57}" type="presParOf" srcId="{1E091440-E4FF-44BC-B5BC-B40E3C81253E}" destId="{22B45215-AB16-4405-BDCB-7D807FAC572C}" srcOrd="2" destOrd="0" presId="urn:microsoft.com/office/officeart/2005/8/layout/bList2"/>
    <dgm:cxn modelId="{2A487C36-30E5-4E9E-A10B-2E8D61A9DC2C}" type="presParOf" srcId="{1E091440-E4FF-44BC-B5BC-B40E3C81253E}" destId="{200FB6E4-DB1C-4DEE-A64E-D307C9F6686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5DD1D-7D76-4652-A83F-B7937213894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3BD25C6-1FED-4A8B-AFB7-0EB2FCB3D7D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Traffic Team</a:t>
          </a:r>
        </a:p>
      </dgm:t>
    </dgm:pt>
    <dgm:pt modelId="{C98B2BEA-AB93-48A5-8523-8921B330AC3A}" type="parTrans" cxnId="{8B9E5E3A-5BA8-48EC-8C88-63537DE1D6C9}">
      <dgm:prSet/>
      <dgm:spPr/>
      <dgm:t>
        <a:bodyPr/>
        <a:lstStyle/>
        <a:p>
          <a:endParaRPr lang="en-US"/>
        </a:p>
      </dgm:t>
    </dgm:pt>
    <dgm:pt modelId="{5BB68E3C-9E06-4342-BEFF-E02247AF507D}" type="sibTrans" cxnId="{8B9E5E3A-5BA8-48EC-8C88-63537DE1D6C9}">
      <dgm:prSet/>
      <dgm:spPr/>
      <dgm:t>
        <a:bodyPr/>
        <a:lstStyle/>
        <a:p>
          <a:endParaRPr lang="en-US"/>
        </a:p>
      </dgm:t>
    </dgm:pt>
    <dgm:pt modelId="{68CD6AC8-BE96-4CEA-9844-D3C15D5AC2F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Ports and Intermodal</a:t>
          </a:r>
        </a:p>
      </dgm:t>
    </dgm:pt>
    <dgm:pt modelId="{7C904D52-C228-4FAD-A110-11294902489A}" type="parTrans" cxnId="{7A941743-E3C8-44BA-A1FA-29D6FB08CCC8}">
      <dgm:prSet/>
      <dgm:spPr/>
      <dgm:t>
        <a:bodyPr/>
        <a:lstStyle/>
        <a:p>
          <a:endParaRPr lang="en-US"/>
        </a:p>
      </dgm:t>
    </dgm:pt>
    <dgm:pt modelId="{610EA8F9-D0B0-4D5C-AC0C-9DC4A972BB90}" type="sibTrans" cxnId="{7A941743-E3C8-44BA-A1FA-29D6FB08CCC8}">
      <dgm:prSet/>
      <dgm:spPr/>
      <dgm:t>
        <a:bodyPr/>
        <a:lstStyle/>
        <a:p>
          <a:endParaRPr lang="en-US"/>
        </a:p>
      </dgm:t>
    </dgm:pt>
    <dgm:pt modelId="{6A58221D-AF7D-4B67-8248-517200884A4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Electric Power</a:t>
          </a:r>
        </a:p>
      </dgm:t>
    </dgm:pt>
    <dgm:pt modelId="{18AF5564-55C8-439F-AAC7-309BC24A5795}" type="parTrans" cxnId="{7848FBB6-920E-43A2-B0E9-CE17527D980B}">
      <dgm:prSet/>
      <dgm:spPr/>
      <dgm:t>
        <a:bodyPr/>
        <a:lstStyle/>
        <a:p>
          <a:endParaRPr lang="en-US"/>
        </a:p>
      </dgm:t>
    </dgm:pt>
    <dgm:pt modelId="{9C0F9DEC-C9F9-4045-900F-EEB9EE82EF66}" type="sibTrans" cxnId="{7848FBB6-920E-43A2-B0E9-CE17527D980B}">
      <dgm:prSet/>
      <dgm:spPr/>
      <dgm:t>
        <a:bodyPr/>
        <a:lstStyle/>
        <a:p>
          <a:endParaRPr lang="en-US"/>
        </a:p>
      </dgm:t>
    </dgm:pt>
    <dgm:pt modelId="{D9E36668-8EC8-4674-8C7B-24FFF999CC5D}">
      <dgm:prSet phldrT="[Text]"/>
      <dgm:spPr/>
      <dgm:t>
        <a:bodyPr/>
        <a:lstStyle/>
        <a:p>
          <a:r>
            <a:rPr lang="en-US" dirty="0"/>
            <a:t>Monitor traffic and communications</a:t>
          </a:r>
        </a:p>
      </dgm:t>
    </dgm:pt>
    <dgm:pt modelId="{47B3BCF7-FCAA-4631-B7BA-BA96D21BB408}" type="parTrans" cxnId="{12D319F5-BAF4-48E4-8CFD-89E09515D8F2}">
      <dgm:prSet/>
      <dgm:spPr/>
      <dgm:t>
        <a:bodyPr/>
        <a:lstStyle/>
        <a:p>
          <a:endParaRPr lang="en-US"/>
        </a:p>
      </dgm:t>
    </dgm:pt>
    <dgm:pt modelId="{42563E33-EB38-4557-AA9F-B255E6C1844B}" type="sibTrans" cxnId="{12D319F5-BAF4-48E4-8CFD-89E09515D8F2}">
      <dgm:prSet/>
      <dgm:spPr/>
      <dgm:t>
        <a:bodyPr/>
        <a:lstStyle/>
        <a:p>
          <a:endParaRPr lang="en-US"/>
        </a:p>
      </dgm:t>
    </dgm:pt>
    <dgm:pt modelId="{F2C4402B-A2F3-4C4D-8C6B-1E2FDEACF926}">
      <dgm:prSet phldrT="[Text]"/>
      <dgm:spPr/>
      <dgm:t>
        <a:bodyPr/>
        <a:lstStyle/>
        <a:p>
          <a:r>
            <a:rPr lang="en-US" dirty="0"/>
            <a:t>Monitor conditions at ports, rail, airports</a:t>
          </a:r>
        </a:p>
      </dgm:t>
    </dgm:pt>
    <dgm:pt modelId="{72812E07-A717-441C-BFCF-2C250A73BB99}" type="parTrans" cxnId="{CED7D0E3-C04A-4C14-A7BD-1A49404CBFCC}">
      <dgm:prSet/>
      <dgm:spPr/>
      <dgm:t>
        <a:bodyPr/>
        <a:lstStyle/>
        <a:p>
          <a:endParaRPr lang="en-US"/>
        </a:p>
      </dgm:t>
    </dgm:pt>
    <dgm:pt modelId="{3C0E0F1E-3DAA-47E6-9E5C-0F958FCE7DA7}" type="sibTrans" cxnId="{CED7D0E3-C04A-4C14-A7BD-1A49404CBFCC}">
      <dgm:prSet/>
      <dgm:spPr/>
      <dgm:t>
        <a:bodyPr/>
        <a:lstStyle/>
        <a:p>
          <a:endParaRPr lang="en-US"/>
        </a:p>
      </dgm:t>
    </dgm:pt>
    <dgm:pt modelId="{C91BBB3C-D69C-468D-9ADA-40618077434D}">
      <dgm:prSet phldrT="[Text]"/>
      <dgm:spPr/>
      <dgm:t>
        <a:bodyPr/>
        <a:lstStyle/>
        <a:p>
          <a:r>
            <a:rPr lang="en-US" dirty="0"/>
            <a:t>Monitor status of power systems</a:t>
          </a:r>
        </a:p>
      </dgm:t>
    </dgm:pt>
    <dgm:pt modelId="{03FFE02D-7444-46C9-8729-8340F9EE5071}" type="parTrans" cxnId="{FC5A4C7E-D52D-4671-87E5-695F17224B1C}">
      <dgm:prSet/>
      <dgm:spPr/>
      <dgm:t>
        <a:bodyPr/>
        <a:lstStyle/>
        <a:p>
          <a:endParaRPr lang="en-US"/>
        </a:p>
      </dgm:t>
    </dgm:pt>
    <dgm:pt modelId="{31B759D5-450E-4106-BD28-1F741294CC25}" type="sibTrans" cxnId="{FC5A4C7E-D52D-4671-87E5-695F17224B1C}">
      <dgm:prSet/>
      <dgm:spPr/>
      <dgm:t>
        <a:bodyPr/>
        <a:lstStyle/>
        <a:p>
          <a:endParaRPr lang="en-US"/>
        </a:p>
      </dgm:t>
    </dgm:pt>
    <dgm:pt modelId="{6AAC5F7B-5079-4662-B363-6F3EF9E5DE12}">
      <dgm:prSet phldrT="[Text]"/>
      <dgm:spPr/>
      <dgm:t>
        <a:bodyPr/>
        <a:lstStyle/>
        <a:p>
          <a:r>
            <a:rPr lang="en-US" dirty="0"/>
            <a:t>Monitor Truck Stops and Rest Areas, Bridges, etc.</a:t>
          </a:r>
        </a:p>
      </dgm:t>
    </dgm:pt>
    <dgm:pt modelId="{EB77522A-2F20-46B6-8A76-EEFF45B2BD60}" type="parTrans" cxnId="{09BD8324-1719-40D9-88EB-D554D780BAB9}">
      <dgm:prSet/>
      <dgm:spPr/>
      <dgm:t>
        <a:bodyPr/>
        <a:lstStyle/>
        <a:p>
          <a:endParaRPr lang="en-US"/>
        </a:p>
      </dgm:t>
    </dgm:pt>
    <dgm:pt modelId="{90D409D8-1669-4BC8-9838-2CD704D05225}" type="sibTrans" cxnId="{09BD8324-1719-40D9-88EB-D554D780BAB9}">
      <dgm:prSet/>
      <dgm:spPr/>
      <dgm:t>
        <a:bodyPr/>
        <a:lstStyle/>
        <a:p>
          <a:endParaRPr lang="en-US"/>
        </a:p>
      </dgm:t>
    </dgm:pt>
    <dgm:pt modelId="{B52AA618-7998-4007-9CD2-B7160ECE0372}">
      <dgm:prSet phldrT="[Text]"/>
      <dgm:spPr/>
      <dgm:t>
        <a:bodyPr/>
        <a:lstStyle/>
        <a:p>
          <a:r>
            <a:rPr lang="en-US" dirty="0"/>
            <a:t>Contribute to Lifelines Assessment Briefings</a:t>
          </a:r>
        </a:p>
      </dgm:t>
    </dgm:pt>
    <dgm:pt modelId="{F8986A18-8B44-4F52-B519-8E279EBFE880}" type="parTrans" cxnId="{61D3A9F1-F5C8-4944-88F1-C138E3C747EE}">
      <dgm:prSet/>
      <dgm:spPr/>
      <dgm:t>
        <a:bodyPr/>
        <a:lstStyle/>
        <a:p>
          <a:endParaRPr lang="en-US"/>
        </a:p>
      </dgm:t>
    </dgm:pt>
    <dgm:pt modelId="{F0E61B63-ADD2-440D-9E17-14ABF19192AE}" type="sibTrans" cxnId="{61D3A9F1-F5C8-4944-88F1-C138E3C747EE}">
      <dgm:prSet/>
      <dgm:spPr/>
      <dgm:t>
        <a:bodyPr/>
        <a:lstStyle/>
        <a:p>
          <a:endParaRPr lang="en-US"/>
        </a:p>
      </dgm:t>
    </dgm:pt>
    <dgm:pt modelId="{67378CD6-BA1D-4068-933F-D1CC71752131}">
      <dgm:prSet phldrT="[Text]"/>
      <dgm:spPr/>
      <dgm:t>
        <a:bodyPr/>
        <a:lstStyle/>
        <a:p>
          <a:r>
            <a:rPr lang="en-US" dirty="0"/>
            <a:t>Talk to port operators</a:t>
          </a:r>
        </a:p>
      </dgm:t>
    </dgm:pt>
    <dgm:pt modelId="{1157E3A6-CA51-4B89-8025-9AE1992CD2FF}" type="parTrans" cxnId="{2A2E86D8-E73F-413C-991F-7DB28B8DFF4D}">
      <dgm:prSet/>
      <dgm:spPr/>
      <dgm:t>
        <a:bodyPr/>
        <a:lstStyle/>
        <a:p>
          <a:endParaRPr lang="en-US"/>
        </a:p>
      </dgm:t>
    </dgm:pt>
    <dgm:pt modelId="{72FB0FCC-B926-4539-AE7D-B436D0A32421}" type="sibTrans" cxnId="{2A2E86D8-E73F-413C-991F-7DB28B8DFF4D}">
      <dgm:prSet/>
      <dgm:spPr/>
      <dgm:t>
        <a:bodyPr/>
        <a:lstStyle/>
        <a:p>
          <a:endParaRPr lang="en-US"/>
        </a:p>
      </dgm:t>
    </dgm:pt>
    <dgm:pt modelId="{75E37C51-CA13-4EDA-B084-6204D2728FA3}">
      <dgm:prSet phldrT="[Text]"/>
      <dgm:spPr/>
      <dgm:t>
        <a:bodyPr/>
        <a:lstStyle/>
        <a:p>
          <a:r>
            <a:rPr lang="en-US" dirty="0"/>
            <a:t>Talk to folks in industry</a:t>
          </a:r>
        </a:p>
      </dgm:t>
    </dgm:pt>
    <dgm:pt modelId="{D8CE8FF6-6B19-4FF4-91B9-F6716F914635}" type="parTrans" cxnId="{BFFB5C65-5B37-433B-8E0F-6E6A8F9C7421}">
      <dgm:prSet/>
      <dgm:spPr/>
      <dgm:t>
        <a:bodyPr/>
        <a:lstStyle/>
        <a:p>
          <a:endParaRPr lang="en-US"/>
        </a:p>
      </dgm:t>
    </dgm:pt>
    <dgm:pt modelId="{9CB836C4-2ADA-4769-90EF-7E7C02E4211C}" type="sibTrans" cxnId="{BFFB5C65-5B37-433B-8E0F-6E6A8F9C7421}">
      <dgm:prSet/>
      <dgm:spPr/>
      <dgm:t>
        <a:bodyPr/>
        <a:lstStyle/>
        <a:p>
          <a:endParaRPr lang="en-US"/>
        </a:p>
      </dgm:t>
    </dgm:pt>
    <dgm:pt modelId="{3ACAEF75-C407-4C63-A405-C03D37C9B3B1}">
      <dgm:prSet phldrT="[Text]"/>
      <dgm:spPr/>
      <dgm:t>
        <a:bodyPr/>
        <a:lstStyle/>
        <a:p>
          <a:r>
            <a:rPr lang="en-US" dirty="0"/>
            <a:t>Contracted capability through Dewberry</a:t>
          </a:r>
        </a:p>
      </dgm:t>
    </dgm:pt>
    <dgm:pt modelId="{928473D8-F2FF-454D-A1BD-EC8B8DF67274}" type="parTrans" cxnId="{E815EA4E-C3E0-429A-AE98-7C6C89D8F847}">
      <dgm:prSet/>
      <dgm:spPr/>
      <dgm:t>
        <a:bodyPr/>
        <a:lstStyle/>
        <a:p>
          <a:endParaRPr lang="en-US"/>
        </a:p>
      </dgm:t>
    </dgm:pt>
    <dgm:pt modelId="{8F773815-1930-464B-8BDD-013B0AEFE268}" type="sibTrans" cxnId="{E815EA4E-C3E0-429A-AE98-7C6C89D8F847}">
      <dgm:prSet/>
      <dgm:spPr/>
      <dgm:t>
        <a:bodyPr/>
        <a:lstStyle/>
        <a:p>
          <a:endParaRPr lang="en-US"/>
        </a:p>
      </dgm:t>
    </dgm:pt>
    <dgm:pt modelId="{F830101D-06DB-43B9-869A-401108A54357}" type="pres">
      <dgm:prSet presAssocID="{E205DD1D-7D76-4652-A83F-B7937213894F}" presName="diagram" presStyleCnt="0">
        <dgm:presLayoutVars>
          <dgm:dir/>
          <dgm:animLvl val="lvl"/>
          <dgm:resizeHandles val="exact"/>
        </dgm:presLayoutVars>
      </dgm:prSet>
      <dgm:spPr/>
    </dgm:pt>
    <dgm:pt modelId="{00A5F184-AA1A-44A8-84C0-F79A545FD910}" type="pres">
      <dgm:prSet presAssocID="{13BD25C6-1FED-4A8B-AFB7-0EB2FCB3D7D8}" presName="compNode" presStyleCnt="0"/>
      <dgm:spPr/>
    </dgm:pt>
    <dgm:pt modelId="{2D6A6572-F329-47CD-B7B1-662527C9B1D4}" type="pres">
      <dgm:prSet presAssocID="{13BD25C6-1FED-4A8B-AFB7-0EB2FCB3D7D8}" presName="childRect" presStyleLbl="bgAcc1" presStyleIdx="0" presStyleCnt="3">
        <dgm:presLayoutVars>
          <dgm:bulletEnabled val="1"/>
        </dgm:presLayoutVars>
      </dgm:prSet>
      <dgm:spPr/>
    </dgm:pt>
    <dgm:pt modelId="{7045763A-72B8-4CE0-911C-8D948201AC54}" type="pres">
      <dgm:prSet presAssocID="{13BD25C6-1FED-4A8B-AFB7-0EB2FCB3D7D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1940662-2435-4A4C-80B0-79762C51DE85}" type="pres">
      <dgm:prSet presAssocID="{13BD25C6-1FED-4A8B-AFB7-0EB2FCB3D7D8}" presName="parentRect" presStyleLbl="alignNode1" presStyleIdx="0" presStyleCnt="3"/>
      <dgm:spPr/>
    </dgm:pt>
    <dgm:pt modelId="{9E3806EA-650F-48A1-A40D-ED61BF57A3C1}" type="pres">
      <dgm:prSet presAssocID="{13BD25C6-1FED-4A8B-AFB7-0EB2FCB3D7D8}" presName="adorn" presStyleLbl="fgAccFollowNode1" presStyleIdx="0" presStyleCnt="3" custScaleX="88638" custScaleY="88638" custLinFactNeighborX="-24310" custLinFactNeighborY="-1919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 with solid fill"/>
        </a:ext>
      </dgm:extLst>
    </dgm:pt>
    <dgm:pt modelId="{9216FB73-8BBC-48F7-AA26-105A6E1FB334}" type="pres">
      <dgm:prSet presAssocID="{5BB68E3C-9E06-4342-BEFF-E02247AF507D}" presName="sibTrans" presStyleLbl="sibTrans2D1" presStyleIdx="0" presStyleCnt="0"/>
      <dgm:spPr/>
    </dgm:pt>
    <dgm:pt modelId="{00DA0B8C-9D58-4E34-ADE6-B9B1410F9C1A}" type="pres">
      <dgm:prSet presAssocID="{68CD6AC8-BE96-4CEA-9844-D3C15D5AC2F7}" presName="compNode" presStyleCnt="0"/>
      <dgm:spPr/>
    </dgm:pt>
    <dgm:pt modelId="{E895378A-C73C-4BD7-986B-F8D05EF12CE8}" type="pres">
      <dgm:prSet presAssocID="{68CD6AC8-BE96-4CEA-9844-D3C15D5AC2F7}" presName="childRect" presStyleLbl="bgAcc1" presStyleIdx="1" presStyleCnt="3">
        <dgm:presLayoutVars>
          <dgm:bulletEnabled val="1"/>
        </dgm:presLayoutVars>
      </dgm:prSet>
      <dgm:spPr/>
    </dgm:pt>
    <dgm:pt modelId="{B6173081-CF67-4705-B57C-C16056120B31}" type="pres">
      <dgm:prSet presAssocID="{68CD6AC8-BE96-4CEA-9844-D3C15D5AC2F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D44685E-682D-4F76-98CA-2A0CE3106FB3}" type="pres">
      <dgm:prSet presAssocID="{68CD6AC8-BE96-4CEA-9844-D3C15D5AC2F7}" presName="parentRect" presStyleLbl="alignNode1" presStyleIdx="1" presStyleCnt="3"/>
      <dgm:spPr/>
    </dgm:pt>
    <dgm:pt modelId="{C11A84C5-33E2-4164-9340-B522A7AF206D}" type="pres">
      <dgm:prSet presAssocID="{68CD6AC8-BE96-4CEA-9844-D3C15D5AC2F7}" presName="adorn" presStyleLbl="fgAccFollowNode1" presStyleIdx="1" presStyleCnt="3" custScaleX="96725" custScaleY="93477" custLinFactNeighborX="-13954" custLinFactNeighborY="-1741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5000"/>
              <a:alpha val="9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Freight with solid fill"/>
        </a:ext>
      </dgm:extLst>
    </dgm:pt>
    <dgm:pt modelId="{BBAE16DD-A1CB-457E-B170-0161A76F5B71}" type="pres">
      <dgm:prSet presAssocID="{610EA8F9-D0B0-4D5C-AC0C-9DC4A972BB90}" presName="sibTrans" presStyleLbl="sibTrans2D1" presStyleIdx="0" presStyleCnt="0"/>
      <dgm:spPr/>
    </dgm:pt>
    <dgm:pt modelId="{5859D34A-5536-4DEA-B669-B268DE5020DC}" type="pres">
      <dgm:prSet presAssocID="{6A58221D-AF7D-4B67-8248-517200884A43}" presName="compNode" presStyleCnt="0"/>
      <dgm:spPr/>
    </dgm:pt>
    <dgm:pt modelId="{1CEA6835-F7A7-4BB5-90A0-80EF0D39F38A}" type="pres">
      <dgm:prSet presAssocID="{6A58221D-AF7D-4B67-8248-517200884A43}" presName="childRect" presStyleLbl="bgAcc1" presStyleIdx="2" presStyleCnt="3">
        <dgm:presLayoutVars>
          <dgm:bulletEnabled val="1"/>
        </dgm:presLayoutVars>
      </dgm:prSet>
      <dgm:spPr/>
    </dgm:pt>
    <dgm:pt modelId="{6AABF366-F2A1-4B48-9C9C-0126480C3602}" type="pres">
      <dgm:prSet presAssocID="{6A58221D-AF7D-4B67-8248-517200884A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4380610-0286-436C-87FE-6CB037B06C0F}" type="pres">
      <dgm:prSet presAssocID="{6A58221D-AF7D-4B67-8248-517200884A43}" presName="parentRect" presStyleLbl="alignNode1" presStyleIdx="2" presStyleCnt="3"/>
      <dgm:spPr/>
    </dgm:pt>
    <dgm:pt modelId="{5CCEDFAD-06EB-4D95-A472-69FB8AC37677}" type="pres">
      <dgm:prSet presAssocID="{6A58221D-AF7D-4B67-8248-517200884A43}" presName="adorn" presStyleLbl="fgAccFollowNode1" presStyleIdx="2" presStyleCnt="3" custScaleX="84073" custScaleY="84073" custLinFactNeighborX="-19903" custLinFactNeighborY="-174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5000"/>
              <a:alpha val="9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High voltage with solid fill"/>
        </a:ext>
      </dgm:extLst>
    </dgm:pt>
  </dgm:ptLst>
  <dgm:cxnLst>
    <dgm:cxn modelId="{139E560B-EBAB-4F82-BB7C-03A9AABD2687}" type="presOf" srcId="{68CD6AC8-BE96-4CEA-9844-D3C15D5AC2F7}" destId="{CD44685E-682D-4F76-98CA-2A0CE3106FB3}" srcOrd="1" destOrd="0" presId="urn:microsoft.com/office/officeart/2005/8/layout/bList2"/>
    <dgm:cxn modelId="{969C270E-EF78-4BDC-86B9-CAEC578D057E}" type="presOf" srcId="{B52AA618-7998-4007-9CD2-B7160ECE0372}" destId="{2D6A6572-F329-47CD-B7B1-662527C9B1D4}" srcOrd="0" destOrd="2" presId="urn:microsoft.com/office/officeart/2005/8/layout/bList2"/>
    <dgm:cxn modelId="{09BD8324-1719-40D9-88EB-D554D780BAB9}" srcId="{13BD25C6-1FED-4A8B-AFB7-0EB2FCB3D7D8}" destId="{6AAC5F7B-5079-4662-B363-6F3EF9E5DE12}" srcOrd="1" destOrd="0" parTransId="{EB77522A-2F20-46B6-8A76-EEFF45B2BD60}" sibTransId="{90D409D8-1669-4BC8-9838-2CD704D05225}"/>
    <dgm:cxn modelId="{1664FB29-A675-4A02-8CB3-A639A6DB0B62}" type="presOf" srcId="{13BD25C6-1FED-4A8B-AFB7-0EB2FCB3D7D8}" destId="{7045763A-72B8-4CE0-911C-8D948201AC54}" srcOrd="0" destOrd="0" presId="urn:microsoft.com/office/officeart/2005/8/layout/bList2"/>
    <dgm:cxn modelId="{8B9E5E3A-5BA8-48EC-8C88-63537DE1D6C9}" srcId="{E205DD1D-7D76-4652-A83F-B7937213894F}" destId="{13BD25C6-1FED-4A8B-AFB7-0EB2FCB3D7D8}" srcOrd="0" destOrd="0" parTransId="{C98B2BEA-AB93-48A5-8523-8921B330AC3A}" sibTransId="{5BB68E3C-9E06-4342-BEFF-E02247AF507D}"/>
    <dgm:cxn modelId="{09CB125D-911C-46D0-B9FD-52A33062CF85}" type="presOf" srcId="{6AAC5F7B-5079-4662-B363-6F3EF9E5DE12}" destId="{2D6A6572-F329-47CD-B7B1-662527C9B1D4}" srcOrd="0" destOrd="1" presId="urn:microsoft.com/office/officeart/2005/8/layout/bList2"/>
    <dgm:cxn modelId="{7A941743-E3C8-44BA-A1FA-29D6FB08CCC8}" srcId="{E205DD1D-7D76-4652-A83F-B7937213894F}" destId="{68CD6AC8-BE96-4CEA-9844-D3C15D5AC2F7}" srcOrd="1" destOrd="0" parTransId="{7C904D52-C228-4FAD-A110-11294902489A}" sibTransId="{610EA8F9-D0B0-4D5C-AC0C-9DC4A972BB90}"/>
    <dgm:cxn modelId="{BFFB5C65-5B37-433B-8E0F-6E6A8F9C7421}" srcId="{6A58221D-AF7D-4B67-8248-517200884A43}" destId="{75E37C51-CA13-4EDA-B084-6204D2728FA3}" srcOrd="2" destOrd="0" parTransId="{D8CE8FF6-6B19-4FF4-91B9-F6716F914635}" sibTransId="{9CB836C4-2ADA-4769-90EF-7E7C02E4211C}"/>
    <dgm:cxn modelId="{BD2E6345-6901-4D66-9C99-AD35A132A5F6}" type="presOf" srcId="{D9E36668-8EC8-4674-8C7B-24FFF999CC5D}" destId="{2D6A6572-F329-47CD-B7B1-662527C9B1D4}" srcOrd="0" destOrd="0" presId="urn:microsoft.com/office/officeart/2005/8/layout/bList2"/>
    <dgm:cxn modelId="{6B65E76A-E0C2-4805-A0A1-B90FC9790F2F}" type="presOf" srcId="{67378CD6-BA1D-4068-933F-D1CC71752131}" destId="{E895378A-C73C-4BD7-986B-F8D05EF12CE8}" srcOrd="0" destOrd="1" presId="urn:microsoft.com/office/officeart/2005/8/layout/bList2"/>
    <dgm:cxn modelId="{E815EA4E-C3E0-429A-AE98-7C6C89D8F847}" srcId="{6A58221D-AF7D-4B67-8248-517200884A43}" destId="{3ACAEF75-C407-4C63-A405-C03D37C9B3B1}" srcOrd="0" destOrd="0" parTransId="{928473D8-F2FF-454D-A1BD-EC8B8DF67274}" sibTransId="{8F773815-1930-464B-8BDD-013B0AEFE268}"/>
    <dgm:cxn modelId="{4D214953-83E0-41E4-B1BA-258B3A499732}" type="presOf" srcId="{6A58221D-AF7D-4B67-8248-517200884A43}" destId="{44380610-0286-436C-87FE-6CB037B06C0F}" srcOrd="1" destOrd="0" presId="urn:microsoft.com/office/officeart/2005/8/layout/bList2"/>
    <dgm:cxn modelId="{8ECCCE74-3A37-4165-B134-0AA46D34EB1C}" type="presOf" srcId="{13BD25C6-1FED-4A8B-AFB7-0EB2FCB3D7D8}" destId="{11940662-2435-4A4C-80B0-79762C51DE85}" srcOrd="1" destOrd="0" presId="urn:microsoft.com/office/officeart/2005/8/layout/bList2"/>
    <dgm:cxn modelId="{95B8C67C-99E4-4124-909F-04C7686A136B}" type="presOf" srcId="{610EA8F9-D0B0-4D5C-AC0C-9DC4A972BB90}" destId="{BBAE16DD-A1CB-457E-B170-0161A76F5B71}" srcOrd="0" destOrd="0" presId="urn:microsoft.com/office/officeart/2005/8/layout/bList2"/>
    <dgm:cxn modelId="{FC5A4C7E-D52D-4671-87E5-695F17224B1C}" srcId="{6A58221D-AF7D-4B67-8248-517200884A43}" destId="{C91BBB3C-D69C-468D-9ADA-40618077434D}" srcOrd="1" destOrd="0" parTransId="{03FFE02D-7444-46C9-8729-8340F9EE5071}" sibTransId="{31B759D5-450E-4106-BD28-1F741294CC25}"/>
    <dgm:cxn modelId="{007BEA8D-DDE8-4E69-AFEB-8BC40000835C}" type="presOf" srcId="{5BB68E3C-9E06-4342-BEFF-E02247AF507D}" destId="{9216FB73-8BBC-48F7-AA26-105A6E1FB334}" srcOrd="0" destOrd="0" presId="urn:microsoft.com/office/officeart/2005/8/layout/bList2"/>
    <dgm:cxn modelId="{4D4CE9AE-1720-4B33-8C54-B5E9B0EE0862}" type="presOf" srcId="{75E37C51-CA13-4EDA-B084-6204D2728FA3}" destId="{1CEA6835-F7A7-4BB5-90A0-80EF0D39F38A}" srcOrd="0" destOrd="2" presId="urn:microsoft.com/office/officeart/2005/8/layout/bList2"/>
    <dgm:cxn modelId="{9AA053B0-3EDE-4F04-AB2E-51995D68C3F0}" type="presOf" srcId="{C91BBB3C-D69C-468D-9ADA-40618077434D}" destId="{1CEA6835-F7A7-4BB5-90A0-80EF0D39F38A}" srcOrd="0" destOrd="1" presId="urn:microsoft.com/office/officeart/2005/8/layout/bList2"/>
    <dgm:cxn modelId="{7848FBB6-920E-43A2-B0E9-CE17527D980B}" srcId="{E205DD1D-7D76-4652-A83F-B7937213894F}" destId="{6A58221D-AF7D-4B67-8248-517200884A43}" srcOrd="2" destOrd="0" parTransId="{18AF5564-55C8-439F-AAC7-309BC24A5795}" sibTransId="{9C0F9DEC-C9F9-4045-900F-EEB9EE82EF66}"/>
    <dgm:cxn modelId="{84D3D2C7-438C-437E-80B0-5E3ACAFCB238}" type="presOf" srcId="{6A58221D-AF7D-4B67-8248-517200884A43}" destId="{6AABF366-F2A1-4B48-9C9C-0126480C3602}" srcOrd="0" destOrd="0" presId="urn:microsoft.com/office/officeart/2005/8/layout/bList2"/>
    <dgm:cxn modelId="{2A2E86D8-E73F-413C-991F-7DB28B8DFF4D}" srcId="{68CD6AC8-BE96-4CEA-9844-D3C15D5AC2F7}" destId="{67378CD6-BA1D-4068-933F-D1CC71752131}" srcOrd="1" destOrd="0" parTransId="{1157E3A6-CA51-4B89-8025-9AE1992CD2FF}" sibTransId="{72FB0FCC-B926-4539-AE7D-B436D0A32421}"/>
    <dgm:cxn modelId="{CED7D0E3-C04A-4C14-A7BD-1A49404CBFCC}" srcId="{68CD6AC8-BE96-4CEA-9844-D3C15D5AC2F7}" destId="{F2C4402B-A2F3-4C4D-8C6B-1E2FDEACF926}" srcOrd="0" destOrd="0" parTransId="{72812E07-A717-441C-BFCF-2C250A73BB99}" sibTransId="{3C0E0F1E-3DAA-47E6-9E5C-0F958FCE7DA7}"/>
    <dgm:cxn modelId="{808724EE-DF50-4CFC-A1A6-EF3EED6F565F}" type="presOf" srcId="{3ACAEF75-C407-4C63-A405-C03D37C9B3B1}" destId="{1CEA6835-F7A7-4BB5-90A0-80EF0D39F38A}" srcOrd="0" destOrd="0" presId="urn:microsoft.com/office/officeart/2005/8/layout/bList2"/>
    <dgm:cxn modelId="{C6D24AEF-8419-47EB-A39D-33235D885295}" type="presOf" srcId="{F2C4402B-A2F3-4C4D-8C6B-1E2FDEACF926}" destId="{E895378A-C73C-4BD7-986B-F8D05EF12CE8}" srcOrd="0" destOrd="0" presId="urn:microsoft.com/office/officeart/2005/8/layout/bList2"/>
    <dgm:cxn modelId="{61D3A9F1-F5C8-4944-88F1-C138E3C747EE}" srcId="{13BD25C6-1FED-4A8B-AFB7-0EB2FCB3D7D8}" destId="{B52AA618-7998-4007-9CD2-B7160ECE0372}" srcOrd="2" destOrd="0" parTransId="{F8986A18-8B44-4F52-B519-8E279EBFE880}" sibTransId="{F0E61B63-ADD2-440D-9E17-14ABF19192AE}"/>
    <dgm:cxn modelId="{12D319F5-BAF4-48E4-8CFD-89E09515D8F2}" srcId="{13BD25C6-1FED-4A8B-AFB7-0EB2FCB3D7D8}" destId="{D9E36668-8EC8-4674-8C7B-24FFF999CC5D}" srcOrd="0" destOrd="0" parTransId="{47B3BCF7-FCAA-4631-B7BA-BA96D21BB408}" sibTransId="{42563E33-EB38-4557-AA9F-B255E6C1844B}"/>
    <dgm:cxn modelId="{2523F0FA-C5DA-43AA-AE7B-73AA2D294B3C}" type="presOf" srcId="{68CD6AC8-BE96-4CEA-9844-D3C15D5AC2F7}" destId="{B6173081-CF67-4705-B57C-C16056120B31}" srcOrd="0" destOrd="0" presId="urn:microsoft.com/office/officeart/2005/8/layout/bList2"/>
    <dgm:cxn modelId="{3D09C9FF-4EC3-448A-A73B-BF6276B2F51E}" type="presOf" srcId="{E205DD1D-7D76-4652-A83F-B7937213894F}" destId="{F830101D-06DB-43B9-869A-401108A54357}" srcOrd="0" destOrd="0" presId="urn:microsoft.com/office/officeart/2005/8/layout/bList2"/>
    <dgm:cxn modelId="{F13113DB-70FE-48F8-9433-602A35561709}" type="presParOf" srcId="{F830101D-06DB-43B9-869A-401108A54357}" destId="{00A5F184-AA1A-44A8-84C0-F79A545FD910}" srcOrd="0" destOrd="0" presId="urn:microsoft.com/office/officeart/2005/8/layout/bList2"/>
    <dgm:cxn modelId="{7982EC24-6554-4047-B1B5-B4D65600B0BC}" type="presParOf" srcId="{00A5F184-AA1A-44A8-84C0-F79A545FD910}" destId="{2D6A6572-F329-47CD-B7B1-662527C9B1D4}" srcOrd="0" destOrd="0" presId="urn:microsoft.com/office/officeart/2005/8/layout/bList2"/>
    <dgm:cxn modelId="{7A7B4605-4A9B-4D67-8E58-26D531E7ACC9}" type="presParOf" srcId="{00A5F184-AA1A-44A8-84C0-F79A545FD910}" destId="{7045763A-72B8-4CE0-911C-8D948201AC54}" srcOrd="1" destOrd="0" presId="urn:microsoft.com/office/officeart/2005/8/layout/bList2"/>
    <dgm:cxn modelId="{0891CF4E-38A7-4688-9CE0-EACEDE5218E2}" type="presParOf" srcId="{00A5F184-AA1A-44A8-84C0-F79A545FD910}" destId="{11940662-2435-4A4C-80B0-79762C51DE85}" srcOrd="2" destOrd="0" presId="urn:microsoft.com/office/officeart/2005/8/layout/bList2"/>
    <dgm:cxn modelId="{49743B25-F4DF-43B8-AABD-FDFA26923319}" type="presParOf" srcId="{00A5F184-AA1A-44A8-84C0-F79A545FD910}" destId="{9E3806EA-650F-48A1-A40D-ED61BF57A3C1}" srcOrd="3" destOrd="0" presId="urn:microsoft.com/office/officeart/2005/8/layout/bList2"/>
    <dgm:cxn modelId="{A8F69ECD-06FC-40EB-9DE0-57FF1A84E12F}" type="presParOf" srcId="{F830101D-06DB-43B9-869A-401108A54357}" destId="{9216FB73-8BBC-48F7-AA26-105A6E1FB334}" srcOrd="1" destOrd="0" presId="urn:microsoft.com/office/officeart/2005/8/layout/bList2"/>
    <dgm:cxn modelId="{8BCE1CFC-37D0-4C31-8E16-5634783F15F5}" type="presParOf" srcId="{F830101D-06DB-43B9-869A-401108A54357}" destId="{00DA0B8C-9D58-4E34-ADE6-B9B1410F9C1A}" srcOrd="2" destOrd="0" presId="urn:microsoft.com/office/officeart/2005/8/layout/bList2"/>
    <dgm:cxn modelId="{8BD90835-26FE-436F-B873-25A46B6E7091}" type="presParOf" srcId="{00DA0B8C-9D58-4E34-ADE6-B9B1410F9C1A}" destId="{E895378A-C73C-4BD7-986B-F8D05EF12CE8}" srcOrd="0" destOrd="0" presId="urn:microsoft.com/office/officeart/2005/8/layout/bList2"/>
    <dgm:cxn modelId="{A193E55E-0AAA-42C4-81BD-4DDFF35937C0}" type="presParOf" srcId="{00DA0B8C-9D58-4E34-ADE6-B9B1410F9C1A}" destId="{B6173081-CF67-4705-B57C-C16056120B31}" srcOrd="1" destOrd="0" presId="urn:microsoft.com/office/officeart/2005/8/layout/bList2"/>
    <dgm:cxn modelId="{760B6ABA-290C-4AB8-8FE9-6BA33A212386}" type="presParOf" srcId="{00DA0B8C-9D58-4E34-ADE6-B9B1410F9C1A}" destId="{CD44685E-682D-4F76-98CA-2A0CE3106FB3}" srcOrd="2" destOrd="0" presId="urn:microsoft.com/office/officeart/2005/8/layout/bList2"/>
    <dgm:cxn modelId="{DB20AA96-C592-4E63-B4D5-FBABBAC863D0}" type="presParOf" srcId="{00DA0B8C-9D58-4E34-ADE6-B9B1410F9C1A}" destId="{C11A84C5-33E2-4164-9340-B522A7AF206D}" srcOrd="3" destOrd="0" presId="urn:microsoft.com/office/officeart/2005/8/layout/bList2"/>
    <dgm:cxn modelId="{8415F7A1-25C3-43B0-91D0-B66B80F7EC18}" type="presParOf" srcId="{F830101D-06DB-43B9-869A-401108A54357}" destId="{BBAE16DD-A1CB-457E-B170-0161A76F5B71}" srcOrd="3" destOrd="0" presId="urn:microsoft.com/office/officeart/2005/8/layout/bList2"/>
    <dgm:cxn modelId="{10A96869-CBF1-47B6-B71C-8338495B652A}" type="presParOf" srcId="{F830101D-06DB-43B9-869A-401108A54357}" destId="{5859D34A-5536-4DEA-B669-B268DE5020DC}" srcOrd="4" destOrd="0" presId="urn:microsoft.com/office/officeart/2005/8/layout/bList2"/>
    <dgm:cxn modelId="{08A0C919-1C37-424A-8C97-3CBE0104444B}" type="presParOf" srcId="{5859D34A-5536-4DEA-B669-B268DE5020DC}" destId="{1CEA6835-F7A7-4BB5-90A0-80EF0D39F38A}" srcOrd="0" destOrd="0" presId="urn:microsoft.com/office/officeart/2005/8/layout/bList2"/>
    <dgm:cxn modelId="{B713F0F2-A645-4B3C-B7F3-B4FEDA99B99E}" type="presParOf" srcId="{5859D34A-5536-4DEA-B669-B268DE5020DC}" destId="{6AABF366-F2A1-4B48-9C9C-0126480C3602}" srcOrd="1" destOrd="0" presId="urn:microsoft.com/office/officeart/2005/8/layout/bList2"/>
    <dgm:cxn modelId="{749A5FCA-F652-4497-95E7-DB4212341353}" type="presParOf" srcId="{5859D34A-5536-4DEA-B669-B268DE5020DC}" destId="{44380610-0286-436C-87FE-6CB037B06C0F}" srcOrd="2" destOrd="0" presId="urn:microsoft.com/office/officeart/2005/8/layout/bList2"/>
    <dgm:cxn modelId="{D0DC7604-EA6E-4AF9-9C70-0003DC944101}" type="presParOf" srcId="{5859D34A-5536-4DEA-B669-B268DE5020DC}" destId="{5CCEDFAD-06EB-4D95-A472-69FB8AC3767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87539-26DB-44C3-9141-F8FC1E3F872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2B63-BCE4-4B7A-A796-9E5DEA2BF994}">
      <dgm:prSet phldrT="[Text]"/>
      <dgm:spPr/>
      <dgm:t>
        <a:bodyPr/>
        <a:lstStyle/>
        <a:p>
          <a:r>
            <a:rPr lang="en-US" dirty="0"/>
            <a:t>SCAN</a:t>
          </a:r>
        </a:p>
      </dgm:t>
    </dgm:pt>
    <dgm:pt modelId="{9611F7F7-8A42-4372-975D-47AAF1ECE432}" type="parTrans" cxnId="{287DD472-969C-4ABA-AED2-D3BDB22F1114}">
      <dgm:prSet/>
      <dgm:spPr/>
      <dgm:t>
        <a:bodyPr/>
        <a:lstStyle/>
        <a:p>
          <a:endParaRPr lang="en-US"/>
        </a:p>
      </dgm:t>
    </dgm:pt>
    <dgm:pt modelId="{8EC67354-8514-4418-85F2-F98D4B818439}" type="sibTrans" cxnId="{287DD472-969C-4ABA-AED2-D3BDB22F1114}">
      <dgm:prSet/>
      <dgm:spPr/>
      <dgm:t>
        <a:bodyPr/>
        <a:lstStyle/>
        <a:p>
          <a:endParaRPr lang="en-US"/>
        </a:p>
      </dgm:t>
    </dgm:pt>
    <dgm:pt modelId="{50D22897-6936-4964-9F3C-AAE1C4F8D4C6}">
      <dgm:prSet phldrT="[Text]"/>
      <dgm:spPr/>
      <dgm:t>
        <a:bodyPr/>
        <a:lstStyle/>
        <a:p>
          <a:r>
            <a:rPr lang="en-US" dirty="0"/>
            <a:t>Conduct Analysis</a:t>
          </a:r>
        </a:p>
      </dgm:t>
    </dgm:pt>
    <dgm:pt modelId="{27B9831D-C4F2-45B4-B0CF-4129B66CCCE5}" type="parTrans" cxnId="{FF49F013-2893-4AD3-934C-57D62B27CDC4}">
      <dgm:prSet/>
      <dgm:spPr/>
      <dgm:t>
        <a:bodyPr/>
        <a:lstStyle/>
        <a:p>
          <a:endParaRPr lang="en-US"/>
        </a:p>
      </dgm:t>
    </dgm:pt>
    <dgm:pt modelId="{94743201-688F-4D9A-A3D3-267E778C4A16}" type="sibTrans" cxnId="{FF49F013-2893-4AD3-934C-57D62B27CDC4}">
      <dgm:prSet/>
      <dgm:spPr/>
      <dgm:t>
        <a:bodyPr/>
        <a:lstStyle/>
        <a:p>
          <a:endParaRPr lang="en-US"/>
        </a:p>
      </dgm:t>
    </dgm:pt>
    <dgm:pt modelId="{5DA9E8E7-AFC0-4B22-BD93-FF09B68D398C}">
      <dgm:prSet phldrT="[Text]"/>
      <dgm:spPr/>
      <dgm:t>
        <a:bodyPr/>
        <a:lstStyle/>
        <a:p>
          <a:r>
            <a:rPr lang="en-US" dirty="0"/>
            <a:t>Sentinels</a:t>
          </a:r>
        </a:p>
      </dgm:t>
    </dgm:pt>
    <dgm:pt modelId="{B0B70B05-F821-4EEC-B7C1-BDBB3BB70ECA}" type="parTrans" cxnId="{214B08D5-B9E6-4DD1-A64B-1433123B553C}">
      <dgm:prSet/>
      <dgm:spPr/>
      <dgm:t>
        <a:bodyPr/>
        <a:lstStyle/>
        <a:p>
          <a:endParaRPr lang="en-US"/>
        </a:p>
      </dgm:t>
    </dgm:pt>
    <dgm:pt modelId="{BAAE2BCC-3B0E-4F0B-8E9A-238A83B5A6EC}" type="sibTrans" cxnId="{214B08D5-B9E6-4DD1-A64B-1433123B553C}">
      <dgm:prSet/>
      <dgm:spPr/>
      <dgm:t>
        <a:bodyPr/>
        <a:lstStyle/>
        <a:p>
          <a:endParaRPr lang="en-US"/>
        </a:p>
      </dgm:t>
    </dgm:pt>
    <dgm:pt modelId="{D2FBD1F3-FFEF-45F1-A9DD-1545F320E2D4}">
      <dgm:prSet phldrT="[Text]"/>
      <dgm:spPr/>
      <dgm:t>
        <a:bodyPr/>
        <a:lstStyle/>
        <a:p>
          <a:r>
            <a:rPr lang="en-US" dirty="0"/>
            <a:t>Confirm or Correct Hypotheses</a:t>
          </a:r>
        </a:p>
      </dgm:t>
    </dgm:pt>
    <dgm:pt modelId="{DD483C78-4769-4341-878B-66E1D3FE1EC8}" type="parTrans" cxnId="{39F027AB-01D7-47AF-87AF-234151BF4923}">
      <dgm:prSet/>
      <dgm:spPr/>
      <dgm:t>
        <a:bodyPr/>
        <a:lstStyle/>
        <a:p>
          <a:endParaRPr lang="en-US"/>
        </a:p>
      </dgm:t>
    </dgm:pt>
    <dgm:pt modelId="{9C5404D4-F496-4682-A26E-00A7FA337F5B}" type="sibTrans" cxnId="{39F027AB-01D7-47AF-87AF-234151BF4923}">
      <dgm:prSet/>
      <dgm:spPr/>
      <dgm:t>
        <a:bodyPr/>
        <a:lstStyle/>
        <a:p>
          <a:endParaRPr lang="en-US"/>
        </a:p>
      </dgm:t>
    </dgm:pt>
    <dgm:pt modelId="{02AA6C02-BF88-4E78-A13A-EEC1CB73B331}">
      <dgm:prSet phldrT="[Text]"/>
      <dgm:spPr/>
      <dgm:t>
        <a:bodyPr/>
        <a:lstStyle/>
        <a:p>
          <a:r>
            <a:rPr lang="en-US" dirty="0"/>
            <a:t>Enhance Situational Awareness</a:t>
          </a:r>
        </a:p>
      </dgm:t>
    </dgm:pt>
    <dgm:pt modelId="{C5396B89-7499-4031-BD9F-FB654FF6EBC4}" type="parTrans" cxnId="{57F15A34-74E3-40A1-8E1C-ADB6138AC5D2}">
      <dgm:prSet/>
      <dgm:spPr/>
      <dgm:t>
        <a:bodyPr/>
        <a:lstStyle/>
        <a:p>
          <a:endParaRPr lang="en-US"/>
        </a:p>
      </dgm:t>
    </dgm:pt>
    <dgm:pt modelId="{76393E78-0CC8-4B72-A12E-A529989E5D0A}" type="sibTrans" cxnId="{57F15A34-74E3-40A1-8E1C-ADB6138AC5D2}">
      <dgm:prSet/>
      <dgm:spPr/>
      <dgm:t>
        <a:bodyPr/>
        <a:lstStyle/>
        <a:p>
          <a:endParaRPr lang="en-US"/>
        </a:p>
      </dgm:t>
    </dgm:pt>
    <dgm:pt modelId="{42B9D708-178B-4638-AEB6-F9C44117AEEA}">
      <dgm:prSet phldrT="[Text]"/>
      <dgm:spPr/>
      <dgm:t>
        <a:bodyPr/>
        <a:lstStyle/>
        <a:p>
          <a:r>
            <a:rPr lang="en-US" dirty="0"/>
            <a:t>SCAN</a:t>
          </a:r>
        </a:p>
      </dgm:t>
    </dgm:pt>
    <dgm:pt modelId="{57A4E1C4-6CAB-4CE5-AA7C-D9B4CC19A9D5}" type="parTrans" cxnId="{44EAB0C0-7627-4F70-AD2F-6DCF194FF834}">
      <dgm:prSet/>
      <dgm:spPr/>
      <dgm:t>
        <a:bodyPr/>
        <a:lstStyle/>
        <a:p>
          <a:endParaRPr lang="en-US"/>
        </a:p>
      </dgm:t>
    </dgm:pt>
    <dgm:pt modelId="{CD6684F3-7346-4231-A11C-1ADD78C8F140}" type="sibTrans" cxnId="{44EAB0C0-7627-4F70-AD2F-6DCF194FF834}">
      <dgm:prSet/>
      <dgm:spPr/>
      <dgm:t>
        <a:bodyPr/>
        <a:lstStyle/>
        <a:p>
          <a:endParaRPr lang="en-US"/>
        </a:p>
      </dgm:t>
    </dgm:pt>
    <dgm:pt modelId="{0E1AFC51-EACF-4ADE-B1B7-5F4E61B5A51A}">
      <dgm:prSet phldrT="[Text]"/>
      <dgm:spPr/>
      <dgm:t>
        <a:bodyPr/>
        <a:lstStyle/>
        <a:p>
          <a:r>
            <a:rPr lang="en-US" dirty="0"/>
            <a:t>Compile Synthesis</a:t>
          </a:r>
        </a:p>
      </dgm:t>
    </dgm:pt>
    <dgm:pt modelId="{EBD6AD79-D316-4D19-A77B-E64489C58D29}" type="parTrans" cxnId="{04DBE84D-702F-4FD2-9F5B-68993AC31BE4}">
      <dgm:prSet/>
      <dgm:spPr/>
      <dgm:t>
        <a:bodyPr/>
        <a:lstStyle/>
        <a:p>
          <a:endParaRPr lang="en-US"/>
        </a:p>
      </dgm:t>
    </dgm:pt>
    <dgm:pt modelId="{CFB7A14B-3303-4C1A-8E85-353FF74771FE}" type="sibTrans" cxnId="{04DBE84D-702F-4FD2-9F5B-68993AC31BE4}">
      <dgm:prSet/>
      <dgm:spPr/>
      <dgm:t>
        <a:bodyPr/>
        <a:lstStyle/>
        <a:p>
          <a:endParaRPr lang="en-US"/>
        </a:p>
      </dgm:t>
    </dgm:pt>
    <dgm:pt modelId="{CB6DF8D7-0310-46B5-8F8D-C86C9F081E9E}">
      <dgm:prSet phldrT="[Text]"/>
      <dgm:spPr/>
      <dgm:t>
        <a:bodyPr/>
        <a:lstStyle/>
        <a:p>
          <a:r>
            <a:rPr lang="en-US" dirty="0"/>
            <a:t>Recommend Action</a:t>
          </a:r>
        </a:p>
      </dgm:t>
    </dgm:pt>
    <dgm:pt modelId="{DDC11A27-3113-4BC1-9FD5-010277D68224}" type="parTrans" cxnId="{0E6B1100-EFAF-4010-804A-6DE1C2CFD4CE}">
      <dgm:prSet/>
      <dgm:spPr/>
      <dgm:t>
        <a:bodyPr/>
        <a:lstStyle/>
        <a:p>
          <a:endParaRPr lang="en-US"/>
        </a:p>
      </dgm:t>
    </dgm:pt>
    <dgm:pt modelId="{2D9733C4-FC43-4A34-B44D-36AC242FCE0A}" type="sibTrans" cxnId="{0E6B1100-EFAF-4010-804A-6DE1C2CFD4CE}">
      <dgm:prSet/>
      <dgm:spPr/>
      <dgm:t>
        <a:bodyPr/>
        <a:lstStyle/>
        <a:p>
          <a:endParaRPr lang="en-US"/>
        </a:p>
      </dgm:t>
    </dgm:pt>
    <dgm:pt modelId="{68317910-F31E-4CBE-BF84-15FC2E916111}">
      <dgm:prSet phldrT="[Text]"/>
      <dgm:spPr/>
      <dgm:t>
        <a:bodyPr/>
        <a:lstStyle/>
        <a:p>
          <a:r>
            <a:rPr lang="en-US" dirty="0"/>
            <a:t>Generate Hypotheses</a:t>
          </a:r>
        </a:p>
      </dgm:t>
    </dgm:pt>
    <dgm:pt modelId="{81318BCF-A22E-4FEA-8A1B-6A8C89717AAC}" type="parTrans" cxnId="{72648CB3-CFB7-4CBE-93D3-DC6303A4EC29}">
      <dgm:prSet/>
      <dgm:spPr/>
      <dgm:t>
        <a:bodyPr/>
        <a:lstStyle/>
        <a:p>
          <a:endParaRPr lang="en-US"/>
        </a:p>
      </dgm:t>
    </dgm:pt>
    <dgm:pt modelId="{F015743A-F860-4E8D-928C-0C1EE0BBE0FF}" type="sibTrans" cxnId="{72648CB3-CFB7-4CBE-93D3-DC6303A4EC29}">
      <dgm:prSet/>
      <dgm:spPr/>
      <dgm:t>
        <a:bodyPr/>
        <a:lstStyle/>
        <a:p>
          <a:endParaRPr lang="en-US"/>
        </a:p>
      </dgm:t>
    </dgm:pt>
    <dgm:pt modelId="{E3C51748-A040-43B0-BAB9-34E4E7C5C042}" type="pres">
      <dgm:prSet presAssocID="{21D87539-26DB-44C3-9141-F8FC1E3F8726}" presName="Name0" presStyleCnt="0">
        <dgm:presLayoutVars>
          <dgm:dir/>
          <dgm:animLvl val="lvl"/>
          <dgm:resizeHandles val="exact"/>
        </dgm:presLayoutVars>
      </dgm:prSet>
      <dgm:spPr/>
    </dgm:pt>
    <dgm:pt modelId="{B5670A0E-FA67-44C1-8E15-9E3FE4AC3773}" type="pres">
      <dgm:prSet presAssocID="{21D87539-26DB-44C3-9141-F8FC1E3F8726}" presName="tSp" presStyleCnt="0"/>
      <dgm:spPr/>
    </dgm:pt>
    <dgm:pt modelId="{F6227CB2-BFE4-418F-AD20-2ED6C30C6AC0}" type="pres">
      <dgm:prSet presAssocID="{21D87539-26DB-44C3-9141-F8FC1E3F8726}" presName="bSp" presStyleCnt="0"/>
      <dgm:spPr/>
    </dgm:pt>
    <dgm:pt modelId="{8B5C6308-B3F1-4A98-B2BF-C24A3C4F8213}" type="pres">
      <dgm:prSet presAssocID="{21D87539-26DB-44C3-9141-F8FC1E3F8726}" presName="process" presStyleCnt="0"/>
      <dgm:spPr/>
    </dgm:pt>
    <dgm:pt modelId="{25F9050F-632F-47DC-B096-C20819D3975F}" type="pres">
      <dgm:prSet presAssocID="{A3A12B63-BCE4-4B7A-A796-9E5DEA2BF994}" presName="composite1" presStyleCnt="0"/>
      <dgm:spPr/>
    </dgm:pt>
    <dgm:pt modelId="{6024E25C-7FFC-4405-BFA1-9432C904F0E4}" type="pres">
      <dgm:prSet presAssocID="{A3A12B63-BCE4-4B7A-A796-9E5DEA2BF994}" presName="dummyNode1" presStyleLbl="node1" presStyleIdx="0" presStyleCnt="3"/>
      <dgm:spPr/>
    </dgm:pt>
    <dgm:pt modelId="{3194BD89-786C-48A0-B4DF-2C89F3042A57}" type="pres">
      <dgm:prSet presAssocID="{A3A12B63-BCE4-4B7A-A796-9E5DEA2BF994}" presName="childNode1" presStyleLbl="bgAcc1" presStyleIdx="0" presStyleCnt="3">
        <dgm:presLayoutVars>
          <dgm:bulletEnabled val="1"/>
        </dgm:presLayoutVars>
      </dgm:prSet>
      <dgm:spPr/>
    </dgm:pt>
    <dgm:pt modelId="{3466FC7D-6D9B-4892-BBB1-728D9EAA866A}" type="pres">
      <dgm:prSet presAssocID="{A3A12B63-BCE4-4B7A-A796-9E5DEA2BF994}" presName="childNode1tx" presStyleLbl="bgAcc1" presStyleIdx="0" presStyleCnt="3">
        <dgm:presLayoutVars>
          <dgm:bulletEnabled val="1"/>
        </dgm:presLayoutVars>
      </dgm:prSet>
      <dgm:spPr/>
    </dgm:pt>
    <dgm:pt modelId="{278D70C0-7787-4B3E-92AE-0FD30A869550}" type="pres">
      <dgm:prSet presAssocID="{A3A12B63-BCE4-4B7A-A796-9E5DEA2BF99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BBA66720-12A5-4066-8D90-3AE8D6645792}" type="pres">
      <dgm:prSet presAssocID="{A3A12B63-BCE4-4B7A-A796-9E5DEA2BF994}" presName="connSite1" presStyleCnt="0"/>
      <dgm:spPr/>
    </dgm:pt>
    <dgm:pt modelId="{A6066AD2-4BC9-4256-995C-93A15C0D6D9F}" type="pres">
      <dgm:prSet presAssocID="{8EC67354-8514-4418-85F2-F98D4B818439}" presName="Name9" presStyleLbl="sibTrans2D1" presStyleIdx="0" presStyleCnt="2"/>
      <dgm:spPr/>
    </dgm:pt>
    <dgm:pt modelId="{767D4820-8E99-4CBD-B159-17793BB9AE15}" type="pres">
      <dgm:prSet presAssocID="{5DA9E8E7-AFC0-4B22-BD93-FF09B68D398C}" presName="composite2" presStyleCnt="0"/>
      <dgm:spPr/>
    </dgm:pt>
    <dgm:pt modelId="{A2BE16A7-1616-475C-9922-FD3FEE5874A1}" type="pres">
      <dgm:prSet presAssocID="{5DA9E8E7-AFC0-4B22-BD93-FF09B68D398C}" presName="dummyNode2" presStyleLbl="node1" presStyleIdx="0" presStyleCnt="3"/>
      <dgm:spPr/>
    </dgm:pt>
    <dgm:pt modelId="{75BF77BE-637E-4A63-ABEA-F79865B5AC5B}" type="pres">
      <dgm:prSet presAssocID="{5DA9E8E7-AFC0-4B22-BD93-FF09B68D398C}" presName="childNode2" presStyleLbl="bgAcc1" presStyleIdx="1" presStyleCnt="3">
        <dgm:presLayoutVars>
          <dgm:bulletEnabled val="1"/>
        </dgm:presLayoutVars>
      </dgm:prSet>
      <dgm:spPr/>
    </dgm:pt>
    <dgm:pt modelId="{4427BF50-5728-4020-8075-AC70EF7C5C15}" type="pres">
      <dgm:prSet presAssocID="{5DA9E8E7-AFC0-4B22-BD93-FF09B68D398C}" presName="childNode2tx" presStyleLbl="bgAcc1" presStyleIdx="1" presStyleCnt="3">
        <dgm:presLayoutVars>
          <dgm:bulletEnabled val="1"/>
        </dgm:presLayoutVars>
      </dgm:prSet>
      <dgm:spPr/>
    </dgm:pt>
    <dgm:pt modelId="{582DE385-828E-449F-9607-20C007EFCA9C}" type="pres">
      <dgm:prSet presAssocID="{5DA9E8E7-AFC0-4B22-BD93-FF09B68D398C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831EB7E-4581-4E10-9F9B-ECD13CD306EE}" type="pres">
      <dgm:prSet presAssocID="{5DA9E8E7-AFC0-4B22-BD93-FF09B68D398C}" presName="connSite2" presStyleCnt="0"/>
      <dgm:spPr/>
    </dgm:pt>
    <dgm:pt modelId="{0231E6DF-7E16-4047-8A19-1A7EE0EBE17C}" type="pres">
      <dgm:prSet presAssocID="{BAAE2BCC-3B0E-4F0B-8E9A-238A83B5A6EC}" presName="Name18" presStyleLbl="sibTrans2D1" presStyleIdx="1" presStyleCnt="2"/>
      <dgm:spPr/>
    </dgm:pt>
    <dgm:pt modelId="{A3E2784A-0E95-4FBA-8A57-1210809D58AA}" type="pres">
      <dgm:prSet presAssocID="{42B9D708-178B-4638-AEB6-F9C44117AEEA}" presName="composite1" presStyleCnt="0"/>
      <dgm:spPr/>
    </dgm:pt>
    <dgm:pt modelId="{3A5232E8-6709-45F7-848A-18CE95E1AA15}" type="pres">
      <dgm:prSet presAssocID="{42B9D708-178B-4638-AEB6-F9C44117AEEA}" presName="dummyNode1" presStyleLbl="node1" presStyleIdx="1" presStyleCnt="3"/>
      <dgm:spPr/>
    </dgm:pt>
    <dgm:pt modelId="{DB7F7616-111E-4377-9899-848796DB6713}" type="pres">
      <dgm:prSet presAssocID="{42B9D708-178B-4638-AEB6-F9C44117AEEA}" presName="childNode1" presStyleLbl="bgAcc1" presStyleIdx="2" presStyleCnt="3">
        <dgm:presLayoutVars>
          <dgm:bulletEnabled val="1"/>
        </dgm:presLayoutVars>
      </dgm:prSet>
      <dgm:spPr/>
    </dgm:pt>
    <dgm:pt modelId="{F9946A2C-B09E-443E-84FA-52CB2FEDBA17}" type="pres">
      <dgm:prSet presAssocID="{42B9D708-178B-4638-AEB6-F9C44117AEEA}" presName="childNode1tx" presStyleLbl="bgAcc1" presStyleIdx="2" presStyleCnt="3">
        <dgm:presLayoutVars>
          <dgm:bulletEnabled val="1"/>
        </dgm:presLayoutVars>
      </dgm:prSet>
      <dgm:spPr/>
    </dgm:pt>
    <dgm:pt modelId="{FFC193B6-4411-4925-990A-B8E8C8C1C158}" type="pres">
      <dgm:prSet presAssocID="{42B9D708-178B-4638-AEB6-F9C44117AEE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E4BE611-D661-424E-A13F-8131129798A5}" type="pres">
      <dgm:prSet presAssocID="{42B9D708-178B-4638-AEB6-F9C44117AEEA}" presName="connSite1" presStyleCnt="0"/>
      <dgm:spPr/>
    </dgm:pt>
  </dgm:ptLst>
  <dgm:cxnLst>
    <dgm:cxn modelId="{0E6B1100-EFAF-4010-804A-6DE1C2CFD4CE}" srcId="{42B9D708-178B-4638-AEB6-F9C44117AEEA}" destId="{CB6DF8D7-0310-46B5-8F8D-C86C9F081E9E}" srcOrd="1" destOrd="0" parTransId="{DDC11A27-3113-4BC1-9FD5-010277D68224}" sibTransId="{2D9733C4-FC43-4A34-B44D-36AC242FCE0A}"/>
    <dgm:cxn modelId="{F1BDCF0C-AAF1-4649-98B0-0FA118B5F7E0}" type="presOf" srcId="{BAAE2BCC-3B0E-4F0B-8E9A-238A83B5A6EC}" destId="{0231E6DF-7E16-4047-8A19-1A7EE0EBE17C}" srcOrd="0" destOrd="0" presId="urn:microsoft.com/office/officeart/2005/8/layout/hProcess4"/>
    <dgm:cxn modelId="{FF49F013-2893-4AD3-934C-57D62B27CDC4}" srcId="{A3A12B63-BCE4-4B7A-A796-9E5DEA2BF994}" destId="{50D22897-6936-4964-9F3C-AAE1C4F8D4C6}" srcOrd="0" destOrd="0" parTransId="{27B9831D-C4F2-45B4-B0CF-4129B66CCCE5}" sibTransId="{94743201-688F-4D9A-A3D3-267E778C4A16}"/>
    <dgm:cxn modelId="{25270C1B-3ADC-4F9A-8846-DD9C529AC8C4}" type="presOf" srcId="{68317910-F31E-4CBE-BF84-15FC2E916111}" destId="{3194BD89-786C-48A0-B4DF-2C89F3042A57}" srcOrd="0" destOrd="1" presId="urn:microsoft.com/office/officeart/2005/8/layout/hProcess4"/>
    <dgm:cxn modelId="{00B96126-457B-48C1-B976-C12ECF786B0E}" type="presOf" srcId="{0E1AFC51-EACF-4ADE-B1B7-5F4E61B5A51A}" destId="{DB7F7616-111E-4377-9899-848796DB6713}" srcOrd="0" destOrd="0" presId="urn:microsoft.com/office/officeart/2005/8/layout/hProcess4"/>
    <dgm:cxn modelId="{3E12B128-86B0-48C7-8681-AEA85D23336D}" type="presOf" srcId="{42B9D708-178B-4638-AEB6-F9C44117AEEA}" destId="{FFC193B6-4411-4925-990A-B8E8C8C1C158}" srcOrd="0" destOrd="0" presId="urn:microsoft.com/office/officeart/2005/8/layout/hProcess4"/>
    <dgm:cxn modelId="{BBDC4129-E7DE-4A09-870C-05888337F447}" type="presOf" srcId="{50D22897-6936-4964-9F3C-AAE1C4F8D4C6}" destId="{3194BD89-786C-48A0-B4DF-2C89F3042A57}" srcOrd="0" destOrd="0" presId="urn:microsoft.com/office/officeart/2005/8/layout/hProcess4"/>
    <dgm:cxn modelId="{57F15A34-74E3-40A1-8E1C-ADB6138AC5D2}" srcId="{5DA9E8E7-AFC0-4B22-BD93-FF09B68D398C}" destId="{02AA6C02-BF88-4E78-A13A-EEC1CB73B331}" srcOrd="1" destOrd="0" parTransId="{C5396B89-7499-4031-BD9F-FB654FF6EBC4}" sibTransId="{76393E78-0CC8-4B72-A12E-A529989E5D0A}"/>
    <dgm:cxn modelId="{B173F737-CEE9-45E5-8ECF-E4F56B237AD9}" type="presOf" srcId="{68317910-F31E-4CBE-BF84-15FC2E916111}" destId="{3466FC7D-6D9B-4892-BBB1-728D9EAA866A}" srcOrd="1" destOrd="1" presId="urn:microsoft.com/office/officeart/2005/8/layout/hProcess4"/>
    <dgm:cxn modelId="{5D0FFB69-13CC-4C63-95ED-BAB46B327A6A}" type="presOf" srcId="{A3A12B63-BCE4-4B7A-A796-9E5DEA2BF994}" destId="{278D70C0-7787-4B3E-92AE-0FD30A869550}" srcOrd="0" destOrd="0" presId="urn:microsoft.com/office/officeart/2005/8/layout/hProcess4"/>
    <dgm:cxn modelId="{88AC406B-D5D9-40EA-98EC-CC68D5D575D3}" type="presOf" srcId="{CB6DF8D7-0310-46B5-8F8D-C86C9F081E9E}" destId="{F9946A2C-B09E-443E-84FA-52CB2FEDBA17}" srcOrd="1" destOrd="1" presId="urn:microsoft.com/office/officeart/2005/8/layout/hProcess4"/>
    <dgm:cxn modelId="{04DBE84D-702F-4FD2-9F5B-68993AC31BE4}" srcId="{42B9D708-178B-4638-AEB6-F9C44117AEEA}" destId="{0E1AFC51-EACF-4ADE-B1B7-5F4E61B5A51A}" srcOrd="0" destOrd="0" parTransId="{EBD6AD79-D316-4D19-A77B-E64489C58D29}" sibTransId="{CFB7A14B-3303-4C1A-8E85-353FF74771FE}"/>
    <dgm:cxn modelId="{287DD472-969C-4ABA-AED2-D3BDB22F1114}" srcId="{21D87539-26DB-44C3-9141-F8FC1E3F8726}" destId="{A3A12B63-BCE4-4B7A-A796-9E5DEA2BF994}" srcOrd="0" destOrd="0" parTransId="{9611F7F7-8A42-4372-975D-47AAF1ECE432}" sibTransId="{8EC67354-8514-4418-85F2-F98D4B818439}"/>
    <dgm:cxn modelId="{EA888E76-F5E8-4397-9C39-D8B8374BEDDC}" type="presOf" srcId="{50D22897-6936-4964-9F3C-AAE1C4F8D4C6}" destId="{3466FC7D-6D9B-4892-BBB1-728D9EAA866A}" srcOrd="1" destOrd="0" presId="urn:microsoft.com/office/officeart/2005/8/layout/hProcess4"/>
    <dgm:cxn modelId="{20729979-2B88-4735-B863-AB6E6BC2E720}" type="presOf" srcId="{5DA9E8E7-AFC0-4B22-BD93-FF09B68D398C}" destId="{582DE385-828E-449F-9607-20C007EFCA9C}" srcOrd="0" destOrd="0" presId="urn:microsoft.com/office/officeart/2005/8/layout/hProcess4"/>
    <dgm:cxn modelId="{FB6D6E7B-AAC3-463D-A71D-8D27ECE9C9A2}" type="presOf" srcId="{8EC67354-8514-4418-85F2-F98D4B818439}" destId="{A6066AD2-4BC9-4256-995C-93A15C0D6D9F}" srcOrd="0" destOrd="0" presId="urn:microsoft.com/office/officeart/2005/8/layout/hProcess4"/>
    <dgm:cxn modelId="{27033186-603B-4FAE-9D96-06ACF81D8ED8}" type="presOf" srcId="{0E1AFC51-EACF-4ADE-B1B7-5F4E61B5A51A}" destId="{F9946A2C-B09E-443E-84FA-52CB2FEDBA17}" srcOrd="1" destOrd="0" presId="urn:microsoft.com/office/officeart/2005/8/layout/hProcess4"/>
    <dgm:cxn modelId="{E948F489-6CA4-4046-9041-0C9E72BDFF71}" type="presOf" srcId="{D2FBD1F3-FFEF-45F1-A9DD-1545F320E2D4}" destId="{75BF77BE-637E-4A63-ABEA-F79865B5AC5B}" srcOrd="0" destOrd="0" presId="urn:microsoft.com/office/officeart/2005/8/layout/hProcess4"/>
    <dgm:cxn modelId="{8BADF2A7-0C94-4CA2-AD3A-0D0E66CFB463}" type="presOf" srcId="{02AA6C02-BF88-4E78-A13A-EEC1CB73B331}" destId="{4427BF50-5728-4020-8075-AC70EF7C5C15}" srcOrd="1" destOrd="1" presId="urn:microsoft.com/office/officeart/2005/8/layout/hProcess4"/>
    <dgm:cxn modelId="{39F027AB-01D7-47AF-87AF-234151BF4923}" srcId="{5DA9E8E7-AFC0-4B22-BD93-FF09B68D398C}" destId="{D2FBD1F3-FFEF-45F1-A9DD-1545F320E2D4}" srcOrd="0" destOrd="0" parTransId="{DD483C78-4769-4341-878B-66E1D3FE1EC8}" sibTransId="{9C5404D4-F496-4682-A26E-00A7FA337F5B}"/>
    <dgm:cxn modelId="{72648CB3-CFB7-4CBE-93D3-DC6303A4EC29}" srcId="{A3A12B63-BCE4-4B7A-A796-9E5DEA2BF994}" destId="{68317910-F31E-4CBE-BF84-15FC2E916111}" srcOrd="1" destOrd="0" parTransId="{81318BCF-A22E-4FEA-8A1B-6A8C89717AAC}" sibTransId="{F015743A-F860-4E8D-928C-0C1EE0BBE0FF}"/>
    <dgm:cxn modelId="{802848B9-D967-4DD2-A7E0-88A10503C0F3}" type="presOf" srcId="{02AA6C02-BF88-4E78-A13A-EEC1CB73B331}" destId="{75BF77BE-637E-4A63-ABEA-F79865B5AC5B}" srcOrd="0" destOrd="1" presId="urn:microsoft.com/office/officeart/2005/8/layout/hProcess4"/>
    <dgm:cxn modelId="{44EAB0C0-7627-4F70-AD2F-6DCF194FF834}" srcId="{21D87539-26DB-44C3-9141-F8FC1E3F8726}" destId="{42B9D708-178B-4638-AEB6-F9C44117AEEA}" srcOrd="2" destOrd="0" parTransId="{57A4E1C4-6CAB-4CE5-AA7C-D9B4CC19A9D5}" sibTransId="{CD6684F3-7346-4231-A11C-1ADD78C8F140}"/>
    <dgm:cxn modelId="{CE7DF3C0-9245-48CB-9A80-2B208108EE0D}" type="presOf" srcId="{21D87539-26DB-44C3-9141-F8FC1E3F8726}" destId="{E3C51748-A040-43B0-BAB9-34E4E7C5C042}" srcOrd="0" destOrd="0" presId="urn:microsoft.com/office/officeart/2005/8/layout/hProcess4"/>
    <dgm:cxn modelId="{214B08D5-B9E6-4DD1-A64B-1433123B553C}" srcId="{21D87539-26DB-44C3-9141-F8FC1E3F8726}" destId="{5DA9E8E7-AFC0-4B22-BD93-FF09B68D398C}" srcOrd="1" destOrd="0" parTransId="{B0B70B05-F821-4EEC-B7C1-BDBB3BB70ECA}" sibTransId="{BAAE2BCC-3B0E-4F0B-8E9A-238A83B5A6EC}"/>
    <dgm:cxn modelId="{5BF34AD5-6D01-43EE-875C-FDC9895A1DEF}" type="presOf" srcId="{CB6DF8D7-0310-46B5-8F8D-C86C9F081E9E}" destId="{DB7F7616-111E-4377-9899-848796DB6713}" srcOrd="0" destOrd="1" presId="urn:microsoft.com/office/officeart/2005/8/layout/hProcess4"/>
    <dgm:cxn modelId="{5D149AF4-80EF-44AB-ADBE-56DA9175C5B7}" type="presOf" srcId="{D2FBD1F3-FFEF-45F1-A9DD-1545F320E2D4}" destId="{4427BF50-5728-4020-8075-AC70EF7C5C15}" srcOrd="1" destOrd="0" presId="urn:microsoft.com/office/officeart/2005/8/layout/hProcess4"/>
    <dgm:cxn modelId="{E3285571-9740-4439-BA5C-53E2DCA918E0}" type="presParOf" srcId="{E3C51748-A040-43B0-BAB9-34E4E7C5C042}" destId="{B5670A0E-FA67-44C1-8E15-9E3FE4AC3773}" srcOrd="0" destOrd="0" presId="urn:microsoft.com/office/officeart/2005/8/layout/hProcess4"/>
    <dgm:cxn modelId="{7B96F6A1-9437-4798-B9B5-548B86BB53D2}" type="presParOf" srcId="{E3C51748-A040-43B0-BAB9-34E4E7C5C042}" destId="{F6227CB2-BFE4-418F-AD20-2ED6C30C6AC0}" srcOrd="1" destOrd="0" presId="urn:microsoft.com/office/officeart/2005/8/layout/hProcess4"/>
    <dgm:cxn modelId="{1D7A7903-6951-4273-A07F-69DF515B3A5F}" type="presParOf" srcId="{E3C51748-A040-43B0-BAB9-34E4E7C5C042}" destId="{8B5C6308-B3F1-4A98-B2BF-C24A3C4F8213}" srcOrd="2" destOrd="0" presId="urn:microsoft.com/office/officeart/2005/8/layout/hProcess4"/>
    <dgm:cxn modelId="{D0473E1A-6C1A-434B-8E0E-B46BDEF3D94D}" type="presParOf" srcId="{8B5C6308-B3F1-4A98-B2BF-C24A3C4F8213}" destId="{25F9050F-632F-47DC-B096-C20819D3975F}" srcOrd="0" destOrd="0" presId="urn:microsoft.com/office/officeart/2005/8/layout/hProcess4"/>
    <dgm:cxn modelId="{D901FF3C-5AC3-4D83-8028-BC8CDC7665F5}" type="presParOf" srcId="{25F9050F-632F-47DC-B096-C20819D3975F}" destId="{6024E25C-7FFC-4405-BFA1-9432C904F0E4}" srcOrd="0" destOrd="0" presId="urn:microsoft.com/office/officeart/2005/8/layout/hProcess4"/>
    <dgm:cxn modelId="{8496435A-EDC9-46E3-B61A-F020DBB3B46F}" type="presParOf" srcId="{25F9050F-632F-47DC-B096-C20819D3975F}" destId="{3194BD89-786C-48A0-B4DF-2C89F3042A57}" srcOrd="1" destOrd="0" presId="urn:microsoft.com/office/officeart/2005/8/layout/hProcess4"/>
    <dgm:cxn modelId="{56868A76-8D4F-4A78-8E36-6A7ED744689D}" type="presParOf" srcId="{25F9050F-632F-47DC-B096-C20819D3975F}" destId="{3466FC7D-6D9B-4892-BBB1-728D9EAA866A}" srcOrd="2" destOrd="0" presId="urn:microsoft.com/office/officeart/2005/8/layout/hProcess4"/>
    <dgm:cxn modelId="{6D8AF619-5790-43CA-96A8-8B9674528385}" type="presParOf" srcId="{25F9050F-632F-47DC-B096-C20819D3975F}" destId="{278D70C0-7787-4B3E-92AE-0FD30A869550}" srcOrd="3" destOrd="0" presId="urn:microsoft.com/office/officeart/2005/8/layout/hProcess4"/>
    <dgm:cxn modelId="{3B781262-3130-4C97-ADD3-0AC0545A10EB}" type="presParOf" srcId="{25F9050F-632F-47DC-B096-C20819D3975F}" destId="{BBA66720-12A5-4066-8D90-3AE8D6645792}" srcOrd="4" destOrd="0" presId="urn:microsoft.com/office/officeart/2005/8/layout/hProcess4"/>
    <dgm:cxn modelId="{36740324-0DD0-4091-93CE-75D4445B6860}" type="presParOf" srcId="{8B5C6308-B3F1-4A98-B2BF-C24A3C4F8213}" destId="{A6066AD2-4BC9-4256-995C-93A15C0D6D9F}" srcOrd="1" destOrd="0" presId="urn:microsoft.com/office/officeart/2005/8/layout/hProcess4"/>
    <dgm:cxn modelId="{97648AFE-1C4C-4A2B-A260-0A1CF412299A}" type="presParOf" srcId="{8B5C6308-B3F1-4A98-B2BF-C24A3C4F8213}" destId="{767D4820-8E99-4CBD-B159-17793BB9AE15}" srcOrd="2" destOrd="0" presId="urn:microsoft.com/office/officeart/2005/8/layout/hProcess4"/>
    <dgm:cxn modelId="{722EBBF6-666E-4A3B-812A-65267AC4DFF1}" type="presParOf" srcId="{767D4820-8E99-4CBD-B159-17793BB9AE15}" destId="{A2BE16A7-1616-475C-9922-FD3FEE5874A1}" srcOrd="0" destOrd="0" presId="urn:microsoft.com/office/officeart/2005/8/layout/hProcess4"/>
    <dgm:cxn modelId="{F6ADD126-7652-4C9D-BEDA-95FFF150B1EA}" type="presParOf" srcId="{767D4820-8E99-4CBD-B159-17793BB9AE15}" destId="{75BF77BE-637E-4A63-ABEA-F79865B5AC5B}" srcOrd="1" destOrd="0" presId="urn:microsoft.com/office/officeart/2005/8/layout/hProcess4"/>
    <dgm:cxn modelId="{D4791631-DBBB-4273-BADF-3EB7E979D3EF}" type="presParOf" srcId="{767D4820-8E99-4CBD-B159-17793BB9AE15}" destId="{4427BF50-5728-4020-8075-AC70EF7C5C15}" srcOrd="2" destOrd="0" presId="urn:microsoft.com/office/officeart/2005/8/layout/hProcess4"/>
    <dgm:cxn modelId="{6B25E887-C762-4C64-B394-FC0A71F56215}" type="presParOf" srcId="{767D4820-8E99-4CBD-B159-17793BB9AE15}" destId="{582DE385-828E-449F-9607-20C007EFCA9C}" srcOrd="3" destOrd="0" presId="urn:microsoft.com/office/officeart/2005/8/layout/hProcess4"/>
    <dgm:cxn modelId="{7D318E70-79B4-4354-A3C6-62AD772DF01F}" type="presParOf" srcId="{767D4820-8E99-4CBD-B159-17793BB9AE15}" destId="{3831EB7E-4581-4E10-9F9B-ECD13CD306EE}" srcOrd="4" destOrd="0" presId="urn:microsoft.com/office/officeart/2005/8/layout/hProcess4"/>
    <dgm:cxn modelId="{55C16510-5BCA-4858-9666-2147EFF66F61}" type="presParOf" srcId="{8B5C6308-B3F1-4A98-B2BF-C24A3C4F8213}" destId="{0231E6DF-7E16-4047-8A19-1A7EE0EBE17C}" srcOrd="3" destOrd="0" presId="urn:microsoft.com/office/officeart/2005/8/layout/hProcess4"/>
    <dgm:cxn modelId="{B71259BC-54A0-4C00-A09F-F5D09DDB9F30}" type="presParOf" srcId="{8B5C6308-B3F1-4A98-B2BF-C24A3C4F8213}" destId="{A3E2784A-0E95-4FBA-8A57-1210809D58AA}" srcOrd="4" destOrd="0" presId="urn:microsoft.com/office/officeart/2005/8/layout/hProcess4"/>
    <dgm:cxn modelId="{EC45A335-1CEE-4B1C-87BC-FF0A6249F41E}" type="presParOf" srcId="{A3E2784A-0E95-4FBA-8A57-1210809D58AA}" destId="{3A5232E8-6709-45F7-848A-18CE95E1AA15}" srcOrd="0" destOrd="0" presId="urn:microsoft.com/office/officeart/2005/8/layout/hProcess4"/>
    <dgm:cxn modelId="{B36CB4AB-53BA-42AA-B949-FD42D94F39AA}" type="presParOf" srcId="{A3E2784A-0E95-4FBA-8A57-1210809D58AA}" destId="{DB7F7616-111E-4377-9899-848796DB6713}" srcOrd="1" destOrd="0" presId="urn:microsoft.com/office/officeart/2005/8/layout/hProcess4"/>
    <dgm:cxn modelId="{B9927EE6-A047-4F67-8459-2FDF0BB9C518}" type="presParOf" srcId="{A3E2784A-0E95-4FBA-8A57-1210809D58AA}" destId="{F9946A2C-B09E-443E-84FA-52CB2FEDBA17}" srcOrd="2" destOrd="0" presId="urn:microsoft.com/office/officeart/2005/8/layout/hProcess4"/>
    <dgm:cxn modelId="{4EED8C91-3AB6-408C-B23C-77F408F217F2}" type="presParOf" srcId="{A3E2784A-0E95-4FBA-8A57-1210809D58AA}" destId="{FFC193B6-4411-4925-990A-B8E8C8C1C158}" srcOrd="3" destOrd="0" presId="urn:microsoft.com/office/officeart/2005/8/layout/hProcess4"/>
    <dgm:cxn modelId="{27FDC875-C26C-4A43-B677-28481693D50C}" type="presParOf" srcId="{A3E2784A-0E95-4FBA-8A57-1210809D58AA}" destId="{DE4BE611-D661-424E-A13F-8131129798A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B0778-F824-4EA0-93F3-E9CA42F56240}">
      <dsp:nvSpPr>
        <dsp:cNvPr id="0" name=""/>
        <dsp:cNvSpPr/>
      </dsp:nvSpPr>
      <dsp:spPr>
        <a:xfrm>
          <a:off x="4125" y="761048"/>
          <a:ext cx="2480667" cy="969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CNA</a:t>
          </a:r>
        </a:p>
      </dsp:txBody>
      <dsp:txXfrm>
        <a:off x="4125" y="761048"/>
        <a:ext cx="2480667" cy="969033"/>
      </dsp:txXfrm>
    </dsp:sp>
    <dsp:sp modelId="{B255D943-0CF0-4FE7-813D-0CBE012DA6A8}">
      <dsp:nvSpPr>
        <dsp:cNvPr id="0" name=""/>
        <dsp:cNvSpPr/>
      </dsp:nvSpPr>
      <dsp:spPr>
        <a:xfrm>
          <a:off x="4125" y="1730081"/>
          <a:ext cx="2480667" cy="2363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Jason McNamara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Analysts </a:t>
          </a:r>
        </a:p>
      </dsp:txBody>
      <dsp:txXfrm>
        <a:off x="4125" y="1730081"/>
        <a:ext cx="2480667" cy="2363445"/>
      </dsp:txXfrm>
    </dsp:sp>
    <dsp:sp modelId="{8995F86A-762D-413F-B450-F98B1B227AF3}">
      <dsp:nvSpPr>
        <dsp:cNvPr id="0" name=""/>
        <dsp:cNvSpPr/>
      </dsp:nvSpPr>
      <dsp:spPr>
        <a:xfrm>
          <a:off x="2832086" y="761048"/>
          <a:ext cx="2480667" cy="969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SMEs</a:t>
          </a:r>
        </a:p>
      </dsp:txBody>
      <dsp:txXfrm>
        <a:off x="2832086" y="761048"/>
        <a:ext cx="2480667" cy="969033"/>
      </dsp:txXfrm>
    </dsp:sp>
    <dsp:sp modelId="{1A1EC80B-E3C2-4FF6-BBE7-F566D82F38C3}">
      <dsp:nvSpPr>
        <dsp:cNvPr id="0" name=""/>
        <dsp:cNvSpPr/>
      </dsp:nvSpPr>
      <dsp:spPr>
        <a:xfrm>
          <a:off x="2832086" y="1730081"/>
          <a:ext cx="2480667" cy="2363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Kathy Fulton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Phil Palin</a:t>
          </a:r>
        </a:p>
      </dsp:txBody>
      <dsp:txXfrm>
        <a:off x="2832086" y="1730081"/>
        <a:ext cx="2480667" cy="2363445"/>
      </dsp:txXfrm>
    </dsp:sp>
    <dsp:sp modelId="{4BB11C1B-4F30-414F-B639-687AC6F18AF0}">
      <dsp:nvSpPr>
        <dsp:cNvPr id="0" name=""/>
        <dsp:cNvSpPr/>
      </dsp:nvSpPr>
      <dsp:spPr>
        <a:xfrm>
          <a:off x="5660046" y="761048"/>
          <a:ext cx="2480667" cy="969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MIT</a:t>
          </a:r>
        </a:p>
      </dsp:txBody>
      <dsp:txXfrm>
        <a:off x="5660046" y="761048"/>
        <a:ext cx="2480667" cy="969033"/>
      </dsp:txXfrm>
    </dsp:sp>
    <dsp:sp modelId="{399E3936-C234-4D14-B4D2-E58037A05190}">
      <dsp:nvSpPr>
        <dsp:cNvPr id="0" name=""/>
        <dsp:cNvSpPr/>
      </dsp:nvSpPr>
      <dsp:spPr>
        <a:xfrm>
          <a:off x="5660046" y="1730081"/>
          <a:ext cx="2480667" cy="2363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Jarrod Goentzel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Lauren Finegan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Tim Russell</a:t>
          </a:r>
        </a:p>
      </dsp:txBody>
      <dsp:txXfrm>
        <a:off x="5660046" y="1730081"/>
        <a:ext cx="2480667" cy="2363445"/>
      </dsp:txXfrm>
    </dsp:sp>
    <dsp:sp modelId="{67E009F7-5EB6-425A-AF9D-635CD5F36571}">
      <dsp:nvSpPr>
        <dsp:cNvPr id="0" name=""/>
        <dsp:cNvSpPr/>
      </dsp:nvSpPr>
      <dsp:spPr>
        <a:xfrm>
          <a:off x="8488007" y="761048"/>
          <a:ext cx="2480667" cy="969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Dewberry Engineers</a:t>
          </a:r>
        </a:p>
      </dsp:txBody>
      <dsp:txXfrm>
        <a:off x="8488007" y="761048"/>
        <a:ext cx="2480667" cy="969033"/>
      </dsp:txXfrm>
    </dsp:sp>
    <dsp:sp modelId="{899DD5C8-BC70-4734-B640-666F03F4C4C9}">
      <dsp:nvSpPr>
        <dsp:cNvPr id="0" name=""/>
        <dsp:cNvSpPr/>
      </dsp:nvSpPr>
      <dsp:spPr>
        <a:xfrm>
          <a:off x="8488007" y="1730081"/>
          <a:ext cx="2480667" cy="2363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Joe Goetz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Managers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Analysts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Contractors</a:t>
          </a:r>
        </a:p>
      </dsp:txBody>
      <dsp:txXfrm>
        <a:off x="8488007" y="1730081"/>
        <a:ext cx="2480667" cy="2363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A6572-F329-47CD-B7B1-662527C9B1D4}">
      <dsp:nvSpPr>
        <dsp:cNvPr id="0" name=""/>
        <dsp:cNvSpPr/>
      </dsp:nvSpPr>
      <dsp:spPr>
        <a:xfrm>
          <a:off x="6732" y="409695"/>
          <a:ext cx="2387557" cy="1782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(Daily) </a:t>
          </a:r>
          <a:r>
            <a:rPr lang="en-US" sz="1400" b="1" kern="1200" dirty="0"/>
            <a:t>Ecosystem</a:t>
          </a:r>
          <a:r>
            <a:rPr lang="en-US" sz="1400" kern="1200" dirty="0"/>
            <a:t> brief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Monitor HUMINT/SIGINT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Hypothesis generation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Information sharing</a:t>
          </a:r>
        </a:p>
      </dsp:txBody>
      <dsp:txXfrm>
        <a:off x="48493" y="451456"/>
        <a:ext cx="2304035" cy="1740500"/>
      </dsp:txXfrm>
    </dsp:sp>
    <dsp:sp modelId="{11940662-2435-4A4C-80B0-79762C51DE85}">
      <dsp:nvSpPr>
        <dsp:cNvPr id="0" name=""/>
        <dsp:cNvSpPr/>
      </dsp:nvSpPr>
      <dsp:spPr>
        <a:xfrm>
          <a:off x="6732" y="2191956"/>
          <a:ext cx="2387557" cy="76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Ecosystem Team</a:t>
          </a:r>
        </a:p>
      </dsp:txBody>
      <dsp:txXfrm>
        <a:off x="6732" y="2191956"/>
        <a:ext cx="1681378" cy="766372"/>
      </dsp:txXfrm>
    </dsp:sp>
    <dsp:sp modelId="{9E3806EA-650F-48A1-A40D-ED61BF57A3C1}">
      <dsp:nvSpPr>
        <dsp:cNvPr id="0" name=""/>
        <dsp:cNvSpPr/>
      </dsp:nvSpPr>
      <dsp:spPr>
        <a:xfrm>
          <a:off x="1755651" y="2313688"/>
          <a:ext cx="835645" cy="8356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5378A-C73C-4BD7-986B-F8D05EF12CE8}">
      <dsp:nvSpPr>
        <dsp:cNvPr id="0" name=""/>
        <dsp:cNvSpPr/>
      </dsp:nvSpPr>
      <dsp:spPr>
        <a:xfrm>
          <a:off x="2798322" y="409695"/>
          <a:ext cx="2387557" cy="1782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Lifelines Assessment Briefings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Lifeline deep dives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Monitor data networks and acquire HumInt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Share analysis and derived products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Coordination</a:t>
          </a:r>
        </a:p>
      </dsp:txBody>
      <dsp:txXfrm>
        <a:off x="2840083" y="451456"/>
        <a:ext cx="2304035" cy="1740500"/>
      </dsp:txXfrm>
    </dsp:sp>
    <dsp:sp modelId="{CD44685E-682D-4F76-98CA-2A0CE3106FB3}">
      <dsp:nvSpPr>
        <dsp:cNvPr id="0" name=""/>
        <dsp:cNvSpPr/>
      </dsp:nvSpPr>
      <dsp:spPr>
        <a:xfrm>
          <a:off x="2798322" y="2191956"/>
          <a:ext cx="2387557" cy="76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Lifeline Team</a:t>
          </a:r>
        </a:p>
      </dsp:txBody>
      <dsp:txXfrm>
        <a:off x="2798322" y="2191956"/>
        <a:ext cx="1681378" cy="766372"/>
      </dsp:txXfrm>
    </dsp:sp>
    <dsp:sp modelId="{C11A84C5-33E2-4164-9340-B522A7AF206D}">
      <dsp:nvSpPr>
        <dsp:cNvPr id="0" name=""/>
        <dsp:cNvSpPr/>
      </dsp:nvSpPr>
      <dsp:spPr>
        <a:xfrm>
          <a:off x="4547241" y="2313688"/>
          <a:ext cx="835645" cy="8356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A6835-F7A7-4BB5-90A0-80EF0D39F38A}">
      <dsp:nvSpPr>
        <dsp:cNvPr id="0" name=""/>
        <dsp:cNvSpPr/>
      </dsp:nvSpPr>
      <dsp:spPr>
        <a:xfrm>
          <a:off x="5589912" y="409695"/>
          <a:ext cx="2387557" cy="1782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Monitoring event status and coordination calls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Data processing, visualization, sharing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GIS and Mapping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Integration into ecosystem/ lifeline teams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Other support as needed</a:t>
          </a:r>
        </a:p>
      </dsp:txBody>
      <dsp:txXfrm>
        <a:off x="5631673" y="451456"/>
        <a:ext cx="2304035" cy="1740500"/>
      </dsp:txXfrm>
    </dsp:sp>
    <dsp:sp modelId="{44380610-0286-436C-87FE-6CB037B06C0F}">
      <dsp:nvSpPr>
        <dsp:cNvPr id="0" name=""/>
        <dsp:cNvSpPr/>
      </dsp:nvSpPr>
      <dsp:spPr>
        <a:xfrm>
          <a:off x="5589912" y="2191956"/>
          <a:ext cx="2387557" cy="76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Support</a:t>
          </a:r>
        </a:p>
      </dsp:txBody>
      <dsp:txXfrm>
        <a:off x="5589912" y="2191956"/>
        <a:ext cx="1681378" cy="766372"/>
      </dsp:txXfrm>
    </dsp:sp>
    <dsp:sp modelId="{5CCEDFAD-06EB-4D95-A472-69FB8AC37677}">
      <dsp:nvSpPr>
        <dsp:cNvPr id="0" name=""/>
        <dsp:cNvSpPr/>
      </dsp:nvSpPr>
      <dsp:spPr>
        <a:xfrm>
          <a:off x="7338831" y="2313688"/>
          <a:ext cx="835645" cy="83564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A8B15-029A-434F-897C-34B95C6930A2}">
      <dsp:nvSpPr>
        <dsp:cNvPr id="0" name=""/>
        <dsp:cNvSpPr/>
      </dsp:nvSpPr>
      <dsp:spPr>
        <a:xfrm>
          <a:off x="8381502" y="409695"/>
          <a:ext cx="2387557" cy="1782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Contract oversight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Staffing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Setting short/medium term priorities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Deliverables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Activity tracking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8423263" y="451456"/>
        <a:ext cx="2304035" cy="1740500"/>
      </dsp:txXfrm>
    </dsp:sp>
    <dsp:sp modelId="{22B45215-AB16-4405-BDCB-7D807FAC572C}">
      <dsp:nvSpPr>
        <dsp:cNvPr id="0" name=""/>
        <dsp:cNvSpPr/>
      </dsp:nvSpPr>
      <dsp:spPr>
        <a:xfrm>
          <a:off x="8381502" y="2191956"/>
          <a:ext cx="2387557" cy="76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Management</a:t>
          </a:r>
        </a:p>
      </dsp:txBody>
      <dsp:txXfrm>
        <a:off x="8381502" y="2191956"/>
        <a:ext cx="1681378" cy="766372"/>
      </dsp:txXfrm>
    </dsp:sp>
    <dsp:sp modelId="{200FB6E4-DB1C-4DEE-A64E-D307C9F66869}">
      <dsp:nvSpPr>
        <dsp:cNvPr id="0" name=""/>
        <dsp:cNvSpPr/>
      </dsp:nvSpPr>
      <dsp:spPr>
        <a:xfrm>
          <a:off x="10130421" y="2313688"/>
          <a:ext cx="835645" cy="83564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A6572-F329-47CD-B7B1-662527C9B1D4}">
      <dsp:nvSpPr>
        <dsp:cNvPr id="0" name=""/>
        <dsp:cNvSpPr/>
      </dsp:nvSpPr>
      <dsp:spPr>
        <a:xfrm>
          <a:off x="1940791" y="10510"/>
          <a:ext cx="2105796" cy="15719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Monitor traffic and communications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Monitor Truck Stops and Rest Areas, Bridges, etc.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Contribute to Lifelines Assessment Briefings</a:t>
          </a:r>
        </a:p>
      </dsp:txBody>
      <dsp:txXfrm>
        <a:off x="1977623" y="47342"/>
        <a:ext cx="2032132" cy="1535100"/>
      </dsp:txXfrm>
    </dsp:sp>
    <dsp:sp modelId="{11940662-2435-4A4C-80B0-79762C51DE85}">
      <dsp:nvSpPr>
        <dsp:cNvPr id="0" name=""/>
        <dsp:cNvSpPr/>
      </dsp:nvSpPr>
      <dsp:spPr>
        <a:xfrm>
          <a:off x="1940791" y="1582442"/>
          <a:ext cx="2105796" cy="67593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Traffic Team</a:t>
          </a:r>
        </a:p>
      </dsp:txBody>
      <dsp:txXfrm>
        <a:off x="1940791" y="1582442"/>
        <a:ext cx="1482955" cy="675930"/>
      </dsp:txXfrm>
    </dsp:sp>
    <dsp:sp modelId="{9E3806EA-650F-48A1-A40D-ED61BF57A3C1}">
      <dsp:nvSpPr>
        <dsp:cNvPr id="0" name=""/>
        <dsp:cNvSpPr/>
      </dsp:nvSpPr>
      <dsp:spPr>
        <a:xfrm>
          <a:off x="3346015" y="1590228"/>
          <a:ext cx="653287" cy="6532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5378A-C73C-4BD7-986B-F8D05EF12CE8}">
      <dsp:nvSpPr>
        <dsp:cNvPr id="0" name=""/>
        <dsp:cNvSpPr/>
      </dsp:nvSpPr>
      <dsp:spPr>
        <a:xfrm>
          <a:off x="4361069" y="1594"/>
          <a:ext cx="2105796" cy="15719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Monitor conditions at ports, rail, airports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Talk to port operators</a:t>
          </a:r>
        </a:p>
      </dsp:txBody>
      <dsp:txXfrm>
        <a:off x="4397901" y="38426"/>
        <a:ext cx="2032132" cy="1535100"/>
      </dsp:txXfrm>
    </dsp:sp>
    <dsp:sp modelId="{CD44685E-682D-4F76-98CA-2A0CE3106FB3}">
      <dsp:nvSpPr>
        <dsp:cNvPr id="0" name=""/>
        <dsp:cNvSpPr/>
      </dsp:nvSpPr>
      <dsp:spPr>
        <a:xfrm>
          <a:off x="4361069" y="1573526"/>
          <a:ext cx="2105796" cy="67593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Ports and Intermodal</a:t>
          </a:r>
        </a:p>
      </dsp:txBody>
      <dsp:txXfrm>
        <a:off x="4361069" y="1573526"/>
        <a:ext cx="1482955" cy="675930"/>
      </dsp:txXfrm>
    </dsp:sp>
    <dsp:sp modelId="{C11A84C5-33E2-4164-9340-B522A7AF206D}">
      <dsp:nvSpPr>
        <dsp:cNvPr id="0" name=""/>
        <dsp:cNvSpPr/>
      </dsp:nvSpPr>
      <dsp:spPr>
        <a:xfrm>
          <a:off x="5812817" y="1576576"/>
          <a:ext cx="712891" cy="6889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A6835-F7A7-4BB5-90A0-80EF0D39F38A}">
      <dsp:nvSpPr>
        <dsp:cNvPr id="0" name=""/>
        <dsp:cNvSpPr/>
      </dsp:nvSpPr>
      <dsp:spPr>
        <a:xfrm>
          <a:off x="6811147" y="18921"/>
          <a:ext cx="2105796" cy="15719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Contracted capability through Dewberry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Monitor status of power systems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Talk to folks in industry</a:t>
          </a:r>
        </a:p>
      </dsp:txBody>
      <dsp:txXfrm>
        <a:off x="6847979" y="55753"/>
        <a:ext cx="2032132" cy="1535100"/>
      </dsp:txXfrm>
    </dsp:sp>
    <dsp:sp modelId="{44380610-0286-436C-87FE-6CB037B06C0F}">
      <dsp:nvSpPr>
        <dsp:cNvPr id="0" name=""/>
        <dsp:cNvSpPr/>
      </dsp:nvSpPr>
      <dsp:spPr>
        <a:xfrm>
          <a:off x="6811147" y="1590854"/>
          <a:ext cx="2105796" cy="67593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Electric Power</a:t>
          </a:r>
        </a:p>
      </dsp:txBody>
      <dsp:txXfrm>
        <a:off x="6811147" y="1590854"/>
        <a:ext cx="1482955" cy="675930"/>
      </dsp:txXfrm>
    </dsp:sp>
    <dsp:sp modelId="{5CCEDFAD-06EB-4D95-A472-69FB8AC37677}">
      <dsp:nvSpPr>
        <dsp:cNvPr id="0" name=""/>
        <dsp:cNvSpPr/>
      </dsp:nvSpPr>
      <dsp:spPr>
        <a:xfrm>
          <a:off x="8265675" y="1627940"/>
          <a:ext cx="619642" cy="61964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4BD89-786C-48A0-B4DF-2C89F3042A57}">
      <dsp:nvSpPr>
        <dsp:cNvPr id="0" name=""/>
        <dsp:cNvSpPr/>
      </dsp:nvSpPr>
      <dsp:spPr>
        <a:xfrm>
          <a:off x="457" y="1442322"/>
          <a:ext cx="3112208" cy="256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Conduct Analysis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Generate Hypotheses</a:t>
          </a:r>
        </a:p>
      </dsp:txBody>
      <dsp:txXfrm>
        <a:off x="59529" y="1501394"/>
        <a:ext cx="2994064" cy="1898722"/>
      </dsp:txXfrm>
    </dsp:sp>
    <dsp:sp modelId="{A6066AD2-4BC9-4256-995C-93A15C0D6D9F}">
      <dsp:nvSpPr>
        <dsp:cNvPr id="0" name=""/>
        <dsp:cNvSpPr/>
      </dsp:nvSpPr>
      <dsp:spPr>
        <a:xfrm>
          <a:off x="1738566" y="2014640"/>
          <a:ext cx="3489866" cy="3489866"/>
        </a:xfrm>
        <a:prstGeom prst="leftCircularArrow">
          <a:avLst>
            <a:gd name="adj1" fmla="val 3318"/>
            <a:gd name="adj2" fmla="val 409971"/>
            <a:gd name="adj3" fmla="val 2185482"/>
            <a:gd name="adj4" fmla="val 9024489"/>
            <a:gd name="adj5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D70C0-7787-4B3E-92AE-0FD30A869550}">
      <dsp:nvSpPr>
        <dsp:cNvPr id="0" name=""/>
        <dsp:cNvSpPr/>
      </dsp:nvSpPr>
      <dsp:spPr>
        <a:xfrm>
          <a:off x="692059" y="3459188"/>
          <a:ext cx="2766407" cy="110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SCAN</a:t>
          </a:r>
        </a:p>
      </dsp:txBody>
      <dsp:txXfrm>
        <a:off x="724280" y="3491409"/>
        <a:ext cx="2701965" cy="1035666"/>
      </dsp:txXfrm>
    </dsp:sp>
    <dsp:sp modelId="{75BF77BE-637E-4A63-ABEA-F79865B5AC5B}">
      <dsp:nvSpPr>
        <dsp:cNvPr id="0" name=""/>
        <dsp:cNvSpPr/>
      </dsp:nvSpPr>
      <dsp:spPr>
        <a:xfrm>
          <a:off x="4009943" y="1442322"/>
          <a:ext cx="3112208" cy="256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Confirm or Correct Hypotheses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Enhance Situational Awareness</a:t>
          </a:r>
        </a:p>
      </dsp:txBody>
      <dsp:txXfrm>
        <a:off x="4069015" y="2051449"/>
        <a:ext cx="2994064" cy="1898722"/>
      </dsp:txXfrm>
    </dsp:sp>
    <dsp:sp modelId="{0231E6DF-7E16-4047-8A19-1A7EE0EBE17C}">
      <dsp:nvSpPr>
        <dsp:cNvPr id="0" name=""/>
        <dsp:cNvSpPr/>
      </dsp:nvSpPr>
      <dsp:spPr>
        <a:xfrm>
          <a:off x="5722117" y="-153587"/>
          <a:ext cx="3887537" cy="3887537"/>
        </a:xfrm>
        <a:prstGeom prst="circularArrow">
          <a:avLst>
            <a:gd name="adj1" fmla="val 2979"/>
            <a:gd name="adj2" fmla="val 365095"/>
            <a:gd name="adj3" fmla="val 19459394"/>
            <a:gd name="adj4" fmla="val 12575511"/>
            <a:gd name="adj5" fmla="val 347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DE385-828E-449F-9607-20C007EFCA9C}">
      <dsp:nvSpPr>
        <dsp:cNvPr id="0" name=""/>
        <dsp:cNvSpPr/>
      </dsp:nvSpPr>
      <dsp:spPr>
        <a:xfrm>
          <a:off x="4701545" y="892268"/>
          <a:ext cx="2766407" cy="110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Sentinels</a:t>
          </a:r>
        </a:p>
      </dsp:txBody>
      <dsp:txXfrm>
        <a:off x="4733766" y="924489"/>
        <a:ext cx="2701965" cy="1035666"/>
      </dsp:txXfrm>
    </dsp:sp>
    <dsp:sp modelId="{DB7F7616-111E-4377-9899-848796DB6713}">
      <dsp:nvSpPr>
        <dsp:cNvPr id="0" name=""/>
        <dsp:cNvSpPr/>
      </dsp:nvSpPr>
      <dsp:spPr>
        <a:xfrm>
          <a:off x="8019430" y="1442322"/>
          <a:ext cx="3112208" cy="256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Compile Synthesis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Recommend Action</a:t>
          </a:r>
        </a:p>
      </dsp:txBody>
      <dsp:txXfrm>
        <a:off x="8078502" y="1501394"/>
        <a:ext cx="2994064" cy="1898722"/>
      </dsp:txXfrm>
    </dsp:sp>
    <dsp:sp modelId="{FFC193B6-4411-4925-990A-B8E8C8C1C158}">
      <dsp:nvSpPr>
        <dsp:cNvPr id="0" name=""/>
        <dsp:cNvSpPr/>
      </dsp:nvSpPr>
      <dsp:spPr>
        <a:xfrm>
          <a:off x="8711032" y="3459188"/>
          <a:ext cx="2766407" cy="110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SCAN</a:t>
          </a:r>
        </a:p>
      </dsp:txBody>
      <dsp:txXfrm>
        <a:off x="8743253" y="3491409"/>
        <a:ext cx="2701965" cy="103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7B39F-0286-4515-B3DD-AB57ADEC0B0D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0495E-D408-4A6B-B93B-32616279B0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3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706438"/>
            <a:ext cx="6283325" cy="353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A3E0"/>
              </a:buClr>
              <a:buSzTx/>
              <a:buFontTx/>
              <a:buNone/>
              <a:tabLst/>
              <a:defRPr/>
            </a:pPr>
            <a:fld id="{E7D4CAD5-9246-4B65-918C-613455E9F5C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A3E0"/>
                </a:buClr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egory 3 Idalia makes landfall in Florida - FreightWaves">
            <a:extLst>
              <a:ext uri="{FF2B5EF4-FFF2-40B4-BE49-F238E27FC236}">
                <a16:creationId xmlns:a16="http://schemas.microsoft.com/office/drawing/2014/main" id="{988B8151-36BD-49E9-A6BC-72894C6B48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182" y="858743"/>
            <a:ext cx="8899483" cy="59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262531" y="6673334"/>
            <a:ext cx="237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9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Copyright 2023 NASA©</a:t>
            </a:r>
          </a:p>
          <a:p>
            <a:pPr algn="ctr">
              <a:spcBef>
                <a:spcPts val="0"/>
              </a:spcBef>
            </a:pPr>
            <a:endParaRPr lang="en-US" sz="9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Rectangle 7"/>
          <p:cNvSpPr/>
          <p:nvPr userDrawn="1"/>
        </p:nvSpPr>
        <p:spPr>
          <a:xfrm>
            <a:off x="2911153" y="0"/>
            <a:ext cx="9280849" cy="734008"/>
          </a:xfrm>
          <a:custGeom>
            <a:avLst/>
            <a:gdLst>
              <a:gd name="connsiteX0" fmla="*/ 0 w 8758335"/>
              <a:gd name="connsiteY0" fmla="*/ 0 h 734008"/>
              <a:gd name="connsiteX1" fmla="*/ 8758335 w 8758335"/>
              <a:gd name="connsiteY1" fmla="*/ 0 h 734008"/>
              <a:gd name="connsiteX2" fmla="*/ 8758335 w 8758335"/>
              <a:gd name="connsiteY2" fmla="*/ 734008 h 734008"/>
              <a:gd name="connsiteX3" fmla="*/ 0 w 8758335"/>
              <a:gd name="connsiteY3" fmla="*/ 734008 h 734008"/>
              <a:gd name="connsiteX4" fmla="*/ 0 w 8758335"/>
              <a:gd name="connsiteY4" fmla="*/ 0 h 734008"/>
              <a:gd name="connsiteX0" fmla="*/ 0 w 9280849"/>
              <a:gd name="connsiteY0" fmla="*/ 0 h 734008"/>
              <a:gd name="connsiteX1" fmla="*/ 9280849 w 9280849"/>
              <a:gd name="connsiteY1" fmla="*/ 0 h 734008"/>
              <a:gd name="connsiteX2" fmla="*/ 9280849 w 9280849"/>
              <a:gd name="connsiteY2" fmla="*/ 734008 h 734008"/>
              <a:gd name="connsiteX3" fmla="*/ 522514 w 9280849"/>
              <a:gd name="connsiteY3" fmla="*/ 734008 h 734008"/>
              <a:gd name="connsiteX4" fmla="*/ 0 w 9280849"/>
              <a:gd name="connsiteY4" fmla="*/ 0 h 734008"/>
              <a:gd name="connsiteX0" fmla="*/ 0 w 9280849"/>
              <a:gd name="connsiteY0" fmla="*/ 0 h 734008"/>
              <a:gd name="connsiteX1" fmla="*/ 9280849 w 9280849"/>
              <a:gd name="connsiteY1" fmla="*/ 0 h 734008"/>
              <a:gd name="connsiteX2" fmla="*/ 9280849 w 9280849"/>
              <a:gd name="connsiteY2" fmla="*/ 734008 h 734008"/>
              <a:gd name="connsiteX3" fmla="*/ 578497 w 9280849"/>
              <a:gd name="connsiteY3" fmla="*/ 734008 h 734008"/>
              <a:gd name="connsiteX4" fmla="*/ 0 w 9280849"/>
              <a:gd name="connsiteY4" fmla="*/ 0 h 734008"/>
              <a:gd name="connsiteX0" fmla="*/ 0 w 9280849"/>
              <a:gd name="connsiteY0" fmla="*/ 0 h 734008"/>
              <a:gd name="connsiteX1" fmla="*/ 9280849 w 9280849"/>
              <a:gd name="connsiteY1" fmla="*/ 0 h 734008"/>
              <a:gd name="connsiteX2" fmla="*/ 9280849 w 9280849"/>
              <a:gd name="connsiteY2" fmla="*/ 734008 h 734008"/>
              <a:gd name="connsiteX3" fmla="*/ 565971 w 9280849"/>
              <a:gd name="connsiteY3" fmla="*/ 734008 h 734008"/>
              <a:gd name="connsiteX4" fmla="*/ 0 w 9280849"/>
              <a:gd name="connsiteY4" fmla="*/ 0 h 73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849" h="734008">
                <a:moveTo>
                  <a:pt x="0" y="0"/>
                </a:moveTo>
                <a:lnTo>
                  <a:pt x="9280849" y="0"/>
                </a:lnTo>
                <a:lnTo>
                  <a:pt x="9280849" y="734008"/>
                </a:lnTo>
                <a:lnTo>
                  <a:pt x="565971" y="734008"/>
                </a:lnTo>
                <a:lnTo>
                  <a:pt x="0" y="0"/>
                </a:lnTo>
                <a:close/>
              </a:path>
            </a:pathLst>
          </a:custGeom>
          <a:solidFill>
            <a:srgbClr val="006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Rectangle 6"/>
          <p:cNvSpPr/>
          <p:nvPr userDrawn="1"/>
        </p:nvSpPr>
        <p:spPr>
          <a:xfrm>
            <a:off x="0" y="0"/>
            <a:ext cx="3340360" cy="734008"/>
          </a:xfrm>
          <a:custGeom>
            <a:avLst/>
            <a:gdLst>
              <a:gd name="connsiteX0" fmla="*/ 0 w 3881535"/>
              <a:gd name="connsiteY0" fmla="*/ 0 h 734008"/>
              <a:gd name="connsiteX1" fmla="*/ 3881535 w 3881535"/>
              <a:gd name="connsiteY1" fmla="*/ 0 h 734008"/>
              <a:gd name="connsiteX2" fmla="*/ 3881535 w 3881535"/>
              <a:gd name="connsiteY2" fmla="*/ 734008 h 734008"/>
              <a:gd name="connsiteX3" fmla="*/ 0 w 3881535"/>
              <a:gd name="connsiteY3" fmla="*/ 734008 h 734008"/>
              <a:gd name="connsiteX4" fmla="*/ 0 w 3881535"/>
              <a:gd name="connsiteY4" fmla="*/ 0 h 734008"/>
              <a:gd name="connsiteX0" fmla="*/ 0 w 3881535"/>
              <a:gd name="connsiteY0" fmla="*/ 0 h 734008"/>
              <a:gd name="connsiteX1" fmla="*/ 2774302 w 3881535"/>
              <a:gd name="connsiteY1" fmla="*/ 0 h 734008"/>
              <a:gd name="connsiteX2" fmla="*/ 3881535 w 3881535"/>
              <a:gd name="connsiteY2" fmla="*/ 734008 h 734008"/>
              <a:gd name="connsiteX3" fmla="*/ 0 w 3881535"/>
              <a:gd name="connsiteY3" fmla="*/ 734008 h 734008"/>
              <a:gd name="connsiteX4" fmla="*/ 0 w 3881535"/>
              <a:gd name="connsiteY4" fmla="*/ 0 h 734008"/>
              <a:gd name="connsiteX0" fmla="*/ 0 w 3340360"/>
              <a:gd name="connsiteY0" fmla="*/ 0 h 734008"/>
              <a:gd name="connsiteX1" fmla="*/ 2774302 w 3340360"/>
              <a:gd name="connsiteY1" fmla="*/ 0 h 734008"/>
              <a:gd name="connsiteX2" fmla="*/ 3340360 w 3340360"/>
              <a:gd name="connsiteY2" fmla="*/ 734008 h 734008"/>
              <a:gd name="connsiteX3" fmla="*/ 0 w 3340360"/>
              <a:gd name="connsiteY3" fmla="*/ 734008 h 734008"/>
              <a:gd name="connsiteX4" fmla="*/ 0 w 3340360"/>
              <a:gd name="connsiteY4" fmla="*/ 0 h 73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360" h="734008">
                <a:moveTo>
                  <a:pt x="0" y="0"/>
                </a:moveTo>
                <a:lnTo>
                  <a:pt x="2774302" y="0"/>
                </a:lnTo>
                <a:lnTo>
                  <a:pt x="3340360" y="734008"/>
                </a:lnTo>
                <a:lnTo>
                  <a:pt x="0" y="734008"/>
                </a:lnTo>
                <a:lnTo>
                  <a:pt x="0" y="0"/>
                </a:lnTo>
                <a:close/>
              </a:path>
            </a:pathLst>
          </a:custGeom>
          <a:solidFill>
            <a:srgbClr val="7AB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0"/>
          <p:cNvSpPr/>
          <p:nvPr userDrawn="1"/>
        </p:nvSpPr>
        <p:spPr>
          <a:xfrm>
            <a:off x="1" y="858743"/>
            <a:ext cx="8030819" cy="5999259"/>
          </a:xfrm>
          <a:custGeom>
            <a:avLst/>
            <a:gdLst>
              <a:gd name="connsiteX0" fmla="*/ 0 w 6504167"/>
              <a:gd name="connsiteY0" fmla="*/ 0 h 5999259"/>
              <a:gd name="connsiteX1" fmla="*/ 6504167 w 6504167"/>
              <a:gd name="connsiteY1" fmla="*/ 0 h 5999259"/>
              <a:gd name="connsiteX2" fmla="*/ 6504167 w 6504167"/>
              <a:gd name="connsiteY2" fmla="*/ 5999259 h 5999259"/>
              <a:gd name="connsiteX3" fmla="*/ 0 w 6504167"/>
              <a:gd name="connsiteY3" fmla="*/ 5999259 h 5999259"/>
              <a:gd name="connsiteX4" fmla="*/ 0 w 6504167"/>
              <a:gd name="connsiteY4" fmla="*/ 0 h 5999259"/>
              <a:gd name="connsiteX0" fmla="*/ 0 w 6504167"/>
              <a:gd name="connsiteY0" fmla="*/ 0 h 5999259"/>
              <a:gd name="connsiteX1" fmla="*/ 3419061 w 6504167"/>
              <a:gd name="connsiteY1" fmla="*/ 7951 h 5999259"/>
              <a:gd name="connsiteX2" fmla="*/ 6504167 w 6504167"/>
              <a:gd name="connsiteY2" fmla="*/ 5999259 h 5999259"/>
              <a:gd name="connsiteX3" fmla="*/ 0 w 6504167"/>
              <a:gd name="connsiteY3" fmla="*/ 5999259 h 5999259"/>
              <a:gd name="connsiteX4" fmla="*/ 0 w 6504167"/>
              <a:gd name="connsiteY4" fmla="*/ 0 h 5999259"/>
              <a:gd name="connsiteX0" fmla="*/ 0 w 7195931"/>
              <a:gd name="connsiteY0" fmla="*/ 0 h 5999259"/>
              <a:gd name="connsiteX1" fmla="*/ 3419061 w 7195931"/>
              <a:gd name="connsiteY1" fmla="*/ 7951 h 5999259"/>
              <a:gd name="connsiteX2" fmla="*/ 7195931 w 7195931"/>
              <a:gd name="connsiteY2" fmla="*/ 5999259 h 5999259"/>
              <a:gd name="connsiteX3" fmla="*/ 0 w 7195931"/>
              <a:gd name="connsiteY3" fmla="*/ 5999259 h 5999259"/>
              <a:gd name="connsiteX4" fmla="*/ 0 w 7195931"/>
              <a:gd name="connsiteY4" fmla="*/ 0 h 5999259"/>
              <a:gd name="connsiteX0" fmla="*/ 0 w 7537837"/>
              <a:gd name="connsiteY0" fmla="*/ 0 h 5999259"/>
              <a:gd name="connsiteX1" fmla="*/ 3419061 w 7537837"/>
              <a:gd name="connsiteY1" fmla="*/ 7951 h 5999259"/>
              <a:gd name="connsiteX2" fmla="*/ 7537837 w 7537837"/>
              <a:gd name="connsiteY2" fmla="*/ 5999259 h 5999259"/>
              <a:gd name="connsiteX3" fmla="*/ 0 w 7537837"/>
              <a:gd name="connsiteY3" fmla="*/ 5999259 h 5999259"/>
              <a:gd name="connsiteX4" fmla="*/ 0 w 7537837"/>
              <a:gd name="connsiteY4" fmla="*/ 0 h 5999259"/>
              <a:gd name="connsiteX0" fmla="*/ 0 w 7537837"/>
              <a:gd name="connsiteY0" fmla="*/ 0 h 5999259"/>
              <a:gd name="connsiteX1" fmla="*/ 3442914 w 7537837"/>
              <a:gd name="connsiteY1" fmla="*/ 7951 h 5999259"/>
              <a:gd name="connsiteX2" fmla="*/ 7537837 w 7537837"/>
              <a:gd name="connsiteY2" fmla="*/ 5999259 h 5999259"/>
              <a:gd name="connsiteX3" fmla="*/ 0 w 7537837"/>
              <a:gd name="connsiteY3" fmla="*/ 5999259 h 5999259"/>
              <a:gd name="connsiteX4" fmla="*/ 0 w 7537837"/>
              <a:gd name="connsiteY4" fmla="*/ 0 h 5999259"/>
              <a:gd name="connsiteX0" fmla="*/ 0 w 8030818"/>
              <a:gd name="connsiteY0" fmla="*/ 0 h 5999259"/>
              <a:gd name="connsiteX1" fmla="*/ 3442914 w 8030818"/>
              <a:gd name="connsiteY1" fmla="*/ 7951 h 5999259"/>
              <a:gd name="connsiteX2" fmla="*/ 8030818 w 8030818"/>
              <a:gd name="connsiteY2" fmla="*/ 5999259 h 5999259"/>
              <a:gd name="connsiteX3" fmla="*/ 0 w 8030818"/>
              <a:gd name="connsiteY3" fmla="*/ 5999259 h 5999259"/>
              <a:gd name="connsiteX4" fmla="*/ 0 w 8030818"/>
              <a:gd name="connsiteY4" fmla="*/ 0 h 5999259"/>
              <a:gd name="connsiteX0" fmla="*/ 0 w 8030818"/>
              <a:gd name="connsiteY0" fmla="*/ 0 h 5999259"/>
              <a:gd name="connsiteX1" fmla="*/ 3436651 w 8030818"/>
              <a:gd name="connsiteY1" fmla="*/ 1688 h 5999259"/>
              <a:gd name="connsiteX2" fmla="*/ 8030818 w 8030818"/>
              <a:gd name="connsiteY2" fmla="*/ 5999259 h 5999259"/>
              <a:gd name="connsiteX3" fmla="*/ 0 w 8030818"/>
              <a:gd name="connsiteY3" fmla="*/ 5999259 h 5999259"/>
              <a:gd name="connsiteX4" fmla="*/ 0 w 8030818"/>
              <a:gd name="connsiteY4" fmla="*/ 0 h 5999259"/>
              <a:gd name="connsiteX0" fmla="*/ 0 w 8030818"/>
              <a:gd name="connsiteY0" fmla="*/ 0 h 5999259"/>
              <a:gd name="connsiteX1" fmla="*/ 3430301 w 8030818"/>
              <a:gd name="connsiteY1" fmla="*/ 1688 h 5999259"/>
              <a:gd name="connsiteX2" fmla="*/ 8030818 w 8030818"/>
              <a:gd name="connsiteY2" fmla="*/ 5999259 h 5999259"/>
              <a:gd name="connsiteX3" fmla="*/ 0 w 8030818"/>
              <a:gd name="connsiteY3" fmla="*/ 5999259 h 5999259"/>
              <a:gd name="connsiteX4" fmla="*/ 0 w 8030818"/>
              <a:gd name="connsiteY4" fmla="*/ 0 h 599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818" h="5999259">
                <a:moveTo>
                  <a:pt x="0" y="0"/>
                </a:moveTo>
                <a:lnTo>
                  <a:pt x="3430301" y="1688"/>
                </a:lnTo>
                <a:lnTo>
                  <a:pt x="8030818" y="5999259"/>
                </a:lnTo>
                <a:lnTo>
                  <a:pt x="0" y="5999259"/>
                </a:lnTo>
                <a:lnTo>
                  <a:pt x="0" y="0"/>
                </a:lnTo>
                <a:close/>
              </a:path>
            </a:pathLst>
          </a:custGeom>
          <a:solidFill>
            <a:srgbClr val="7AB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900590" y="6613403"/>
            <a:ext cx="196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9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© 2023 CNA Corporation </a:t>
            </a:r>
          </a:p>
          <a:p>
            <a:pPr algn="ctr">
              <a:spcBef>
                <a:spcPts val="0"/>
              </a:spcBef>
            </a:pPr>
            <a:endParaRPr lang="en-US" sz="9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7172" y="2597098"/>
            <a:ext cx="4722374" cy="1380843"/>
          </a:xfrm>
        </p:spPr>
        <p:txBody>
          <a:bodyPr/>
          <a:lstStyle>
            <a:lvl1pPr algn="l">
              <a:defRPr b="1">
                <a:solidFill>
                  <a:srgbClr val="01010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 dirty="0"/>
              <a:t>Click to edit briefing title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7171" y="1524422"/>
            <a:ext cx="3279017" cy="1055012"/>
          </a:xfrm>
          <a:extLst>
            <a:ext uri="{909E8E84-426E-40DD-AFC4-6F175D3DCCD1}">
              <a14:hiddenFill xmlns:a14="http://schemas.microsoft.com/office/drawing/2010/main">
                <a:solidFill>
                  <a:srgbClr val="525759"/>
                </a:solidFill>
              </a14:hiddenFill>
            </a:ext>
          </a:extLst>
        </p:spPr>
        <p:txBody>
          <a:bodyPr/>
          <a:lstStyle>
            <a:lvl1pPr marL="0" indent="0" algn="l">
              <a:buFontTx/>
              <a:buNone/>
              <a:defRPr sz="1800">
                <a:solidFill>
                  <a:srgbClr val="01010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 dirty="0"/>
              <a:t>Click to edit authors</a:t>
            </a:r>
          </a:p>
        </p:txBody>
      </p:sp>
    </p:spTree>
    <p:extLst>
      <p:ext uri="{BB962C8B-B14F-4D97-AF65-F5344CB8AC3E}">
        <p14:creationId xmlns:p14="http://schemas.microsoft.com/office/powerpoint/2010/main" val="249294135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47" y="510210"/>
            <a:ext cx="10972800" cy="587070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926A7-FF60-4408-86EE-8F88D7E92DDD}"/>
              </a:ext>
            </a:extLst>
          </p:cNvPr>
          <p:cNvSpPr txBox="1"/>
          <p:nvPr userDrawn="1"/>
        </p:nvSpPr>
        <p:spPr>
          <a:xfrm>
            <a:off x="11178862" y="6323527"/>
            <a:ext cx="631065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05AE8B-64DB-42A5-B881-1E7D4CD2E101}" type="slidenum">
              <a:rPr lang="en-US" sz="1200" smtClean="0">
                <a:solidFill>
                  <a:srgbClr val="095A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200" dirty="0">
              <a:solidFill>
                <a:srgbClr val="095AA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587DDAC-4951-CC4D-2556-6DD4D64F3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7" y="6158401"/>
            <a:ext cx="1673352" cy="5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832" y="1304545"/>
            <a:ext cx="5384800" cy="4803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04545"/>
            <a:ext cx="5384800" cy="4803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3A894-E536-41BA-A6AB-E60D7119FE99}"/>
              </a:ext>
            </a:extLst>
          </p:cNvPr>
          <p:cNvSpPr txBox="1"/>
          <p:nvPr userDrawn="1"/>
        </p:nvSpPr>
        <p:spPr>
          <a:xfrm>
            <a:off x="11178862" y="6323527"/>
            <a:ext cx="631065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05AE8B-64DB-42A5-B881-1E7D4CD2E101}" type="slidenum">
              <a:rPr lang="en-US" sz="1200" smtClean="0">
                <a:solidFill>
                  <a:srgbClr val="095A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200" dirty="0">
              <a:solidFill>
                <a:srgbClr val="095AA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2E642C-9CAA-266F-9E78-AA26B2A01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7" y="6158401"/>
            <a:ext cx="1673352" cy="5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1FBC0-3766-43D3-9601-F65CDE837320}"/>
              </a:ext>
            </a:extLst>
          </p:cNvPr>
          <p:cNvSpPr txBox="1"/>
          <p:nvPr userDrawn="1"/>
        </p:nvSpPr>
        <p:spPr>
          <a:xfrm>
            <a:off x="11178862" y="6323527"/>
            <a:ext cx="631065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05AE8B-64DB-42A5-B881-1E7D4CD2E101}" type="slidenum">
              <a:rPr lang="en-US" sz="1200" smtClean="0">
                <a:solidFill>
                  <a:srgbClr val="095A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200" dirty="0">
              <a:solidFill>
                <a:srgbClr val="095AA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1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EF749-EBFA-482E-8DFC-5C648F13AF77}"/>
              </a:ext>
            </a:extLst>
          </p:cNvPr>
          <p:cNvSpPr txBox="1"/>
          <p:nvPr userDrawn="1"/>
        </p:nvSpPr>
        <p:spPr>
          <a:xfrm>
            <a:off x="11178862" y="6323527"/>
            <a:ext cx="631065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05AE8B-64DB-42A5-B881-1E7D4CD2E101}" type="slidenum">
              <a:rPr lang="en-US" sz="1200" smtClean="0">
                <a:solidFill>
                  <a:srgbClr val="095A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200" dirty="0">
              <a:solidFill>
                <a:srgbClr val="095AA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6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G -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9600" cy="6866818"/>
          </a:xfrm>
          <a:prstGeom prst="rect">
            <a:avLst/>
          </a:prstGeom>
          <a:solidFill>
            <a:srgbClr val="008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1" y="6280480"/>
            <a:ext cx="3043827" cy="42351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282069" y="6353744"/>
            <a:ext cx="0" cy="27699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5825" y="6419088"/>
            <a:ext cx="344023" cy="15544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CB1CFCA-EE77-9F4A-8FAE-3286F1D37F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DDA518-E430-4087-9481-33B31187730C}"/>
              </a:ext>
            </a:extLst>
          </p:cNvPr>
          <p:cNvSpPr/>
          <p:nvPr userDrawn="1"/>
        </p:nvSpPr>
        <p:spPr>
          <a:xfrm>
            <a:off x="6096002" y="6353742"/>
            <a:ext cx="5064943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900" dirty="0">
                <a:solidFill>
                  <a:srgbClr val="7F7F7F"/>
                </a:solidFill>
                <a:latin typeface="Franklin Gothic Medium"/>
                <a:cs typeface="Franklin Gothic Medium"/>
              </a:rPr>
              <a:t>Food and Water Supply Chain Resilience Summit</a:t>
            </a:r>
          </a:p>
          <a:p>
            <a:pPr algn="r"/>
            <a:r>
              <a:rPr lang="en-US" sz="900" dirty="0">
                <a:solidFill>
                  <a:srgbClr val="7F7F7F"/>
                </a:solidFill>
                <a:latin typeface="Franklin Gothic Medium"/>
                <a:cs typeface="Franklin Gothic Medium"/>
              </a:rPr>
              <a:t>October 11, 2022</a:t>
            </a:r>
          </a:p>
          <a:p>
            <a:pPr algn="r"/>
            <a:endParaRPr lang="en-US" sz="1000" dirty="0">
              <a:solidFill>
                <a:srgbClr val="7F7F7F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2881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5647" y="568050"/>
            <a:ext cx="10972800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Heading 3 title style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72210"/>
            <a:ext cx="10972800" cy="485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/>
          <p:nvPr userDrawn="1"/>
        </p:nvSpPr>
        <p:spPr>
          <a:xfrm>
            <a:off x="0" y="1"/>
            <a:ext cx="3340360" cy="219813"/>
          </a:xfrm>
          <a:custGeom>
            <a:avLst/>
            <a:gdLst>
              <a:gd name="connsiteX0" fmla="*/ 0 w 3881535"/>
              <a:gd name="connsiteY0" fmla="*/ 0 h 734008"/>
              <a:gd name="connsiteX1" fmla="*/ 3881535 w 3881535"/>
              <a:gd name="connsiteY1" fmla="*/ 0 h 734008"/>
              <a:gd name="connsiteX2" fmla="*/ 3881535 w 3881535"/>
              <a:gd name="connsiteY2" fmla="*/ 734008 h 734008"/>
              <a:gd name="connsiteX3" fmla="*/ 0 w 3881535"/>
              <a:gd name="connsiteY3" fmla="*/ 734008 h 734008"/>
              <a:gd name="connsiteX4" fmla="*/ 0 w 3881535"/>
              <a:gd name="connsiteY4" fmla="*/ 0 h 734008"/>
              <a:gd name="connsiteX0" fmla="*/ 0 w 3881535"/>
              <a:gd name="connsiteY0" fmla="*/ 0 h 734008"/>
              <a:gd name="connsiteX1" fmla="*/ 2774302 w 3881535"/>
              <a:gd name="connsiteY1" fmla="*/ 0 h 734008"/>
              <a:gd name="connsiteX2" fmla="*/ 3881535 w 3881535"/>
              <a:gd name="connsiteY2" fmla="*/ 734008 h 734008"/>
              <a:gd name="connsiteX3" fmla="*/ 0 w 3881535"/>
              <a:gd name="connsiteY3" fmla="*/ 734008 h 734008"/>
              <a:gd name="connsiteX4" fmla="*/ 0 w 3881535"/>
              <a:gd name="connsiteY4" fmla="*/ 0 h 734008"/>
              <a:gd name="connsiteX0" fmla="*/ 0 w 3340360"/>
              <a:gd name="connsiteY0" fmla="*/ 0 h 734008"/>
              <a:gd name="connsiteX1" fmla="*/ 2774302 w 3340360"/>
              <a:gd name="connsiteY1" fmla="*/ 0 h 734008"/>
              <a:gd name="connsiteX2" fmla="*/ 3340360 w 3340360"/>
              <a:gd name="connsiteY2" fmla="*/ 734008 h 734008"/>
              <a:gd name="connsiteX3" fmla="*/ 0 w 3340360"/>
              <a:gd name="connsiteY3" fmla="*/ 734008 h 734008"/>
              <a:gd name="connsiteX4" fmla="*/ 0 w 3340360"/>
              <a:gd name="connsiteY4" fmla="*/ 0 h 73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360" h="734008">
                <a:moveTo>
                  <a:pt x="0" y="0"/>
                </a:moveTo>
                <a:lnTo>
                  <a:pt x="2774302" y="0"/>
                </a:lnTo>
                <a:lnTo>
                  <a:pt x="3340360" y="734008"/>
                </a:lnTo>
                <a:lnTo>
                  <a:pt x="0" y="734008"/>
                </a:lnTo>
                <a:lnTo>
                  <a:pt x="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2911153" y="1"/>
            <a:ext cx="9280849" cy="219813"/>
          </a:xfrm>
          <a:custGeom>
            <a:avLst/>
            <a:gdLst>
              <a:gd name="connsiteX0" fmla="*/ 0 w 8758335"/>
              <a:gd name="connsiteY0" fmla="*/ 0 h 734008"/>
              <a:gd name="connsiteX1" fmla="*/ 8758335 w 8758335"/>
              <a:gd name="connsiteY1" fmla="*/ 0 h 734008"/>
              <a:gd name="connsiteX2" fmla="*/ 8758335 w 8758335"/>
              <a:gd name="connsiteY2" fmla="*/ 734008 h 734008"/>
              <a:gd name="connsiteX3" fmla="*/ 0 w 8758335"/>
              <a:gd name="connsiteY3" fmla="*/ 734008 h 734008"/>
              <a:gd name="connsiteX4" fmla="*/ 0 w 8758335"/>
              <a:gd name="connsiteY4" fmla="*/ 0 h 734008"/>
              <a:gd name="connsiteX0" fmla="*/ 0 w 9280849"/>
              <a:gd name="connsiteY0" fmla="*/ 0 h 734008"/>
              <a:gd name="connsiteX1" fmla="*/ 9280849 w 9280849"/>
              <a:gd name="connsiteY1" fmla="*/ 0 h 734008"/>
              <a:gd name="connsiteX2" fmla="*/ 9280849 w 9280849"/>
              <a:gd name="connsiteY2" fmla="*/ 734008 h 734008"/>
              <a:gd name="connsiteX3" fmla="*/ 522514 w 9280849"/>
              <a:gd name="connsiteY3" fmla="*/ 734008 h 734008"/>
              <a:gd name="connsiteX4" fmla="*/ 0 w 9280849"/>
              <a:gd name="connsiteY4" fmla="*/ 0 h 734008"/>
              <a:gd name="connsiteX0" fmla="*/ 0 w 9280849"/>
              <a:gd name="connsiteY0" fmla="*/ 0 h 734008"/>
              <a:gd name="connsiteX1" fmla="*/ 9280849 w 9280849"/>
              <a:gd name="connsiteY1" fmla="*/ 0 h 734008"/>
              <a:gd name="connsiteX2" fmla="*/ 9280849 w 9280849"/>
              <a:gd name="connsiteY2" fmla="*/ 734008 h 734008"/>
              <a:gd name="connsiteX3" fmla="*/ 578497 w 9280849"/>
              <a:gd name="connsiteY3" fmla="*/ 734008 h 734008"/>
              <a:gd name="connsiteX4" fmla="*/ 0 w 9280849"/>
              <a:gd name="connsiteY4" fmla="*/ 0 h 734008"/>
              <a:gd name="connsiteX0" fmla="*/ 0 w 9280849"/>
              <a:gd name="connsiteY0" fmla="*/ 0 h 734008"/>
              <a:gd name="connsiteX1" fmla="*/ 9280849 w 9280849"/>
              <a:gd name="connsiteY1" fmla="*/ 0 h 734008"/>
              <a:gd name="connsiteX2" fmla="*/ 9280849 w 9280849"/>
              <a:gd name="connsiteY2" fmla="*/ 734008 h 734008"/>
              <a:gd name="connsiteX3" fmla="*/ 565971 w 9280849"/>
              <a:gd name="connsiteY3" fmla="*/ 734008 h 734008"/>
              <a:gd name="connsiteX4" fmla="*/ 0 w 9280849"/>
              <a:gd name="connsiteY4" fmla="*/ 0 h 73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849" h="734008">
                <a:moveTo>
                  <a:pt x="0" y="0"/>
                </a:moveTo>
                <a:lnTo>
                  <a:pt x="9280849" y="0"/>
                </a:lnTo>
                <a:lnTo>
                  <a:pt x="9280849" y="734008"/>
                </a:lnTo>
                <a:lnTo>
                  <a:pt x="565971" y="734008"/>
                </a:lnTo>
                <a:lnTo>
                  <a:pt x="0" y="0"/>
                </a:lnTo>
                <a:close/>
              </a:path>
            </a:pathLst>
          </a:custGeom>
          <a:solidFill>
            <a:srgbClr val="006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1423687" y="6494395"/>
            <a:ext cx="559769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|</a:t>
            </a:r>
            <a:r>
              <a:rPr lang="en-US" sz="1800" baseline="0" dirty="0">
                <a:solidFill>
                  <a:schemeClr val="bg1"/>
                </a:solidFill>
              </a:rPr>
              <a:t>  </a:t>
            </a:r>
            <a:fld id="{86909A1B-1656-F542-9835-9AA97EDBDCE7}" type="slidenum">
              <a:rPr 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1335" y="6554120"/>
            <a:ext cx="3161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© 2022</a:t>
            </a:r>
            <a:r>
              <a:rPr lang="en-US" sz="800" baseline="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CNA Corporation</a:t>
            </a:r>
            <a:endParaRPr lang="en-US" sz="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8245"/>
          <a:stretch/>
        </p:blipFill>
        <p:spPr>
          <a:xfrm>
            <a:off x="10737887" y="6545014"/>
            <a:ext cx="685800" cy="25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95AA6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B800"/>
        </a:buClr>
        <a:buSzPct val="120000"/>
        <a:buChar char="•"/>
        <a:defRPr sz="2400">
          <a:solidFill>
            <a:srgbClr val="01010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B800"/>
        </a:buClr>
        <a:buSzPct val="90000"/>
        <a:buFont typeface="Wingdings" panose="05000000000000000000" pitchFamily="2" charset="2"/>
        <a:buChar char="§"/>
        <a:defRPr sz="2200">
          <a:solidFill>
            <a:srgbClr val="01010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B800"/>
        </a:buClr>
        <a:buFont typeface="Segoe UI" panose="020B0502040204020203" pitchFamily="34" charset="0"/>
        <a:buChar char="–"/>
        <a:defRPr sz="2000">
          <a:solidFill>
            <a:srgbClr val="01010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B800"/>
        </a:buClr>
        <a:buSzPct val="80000"/>
        <a:buFont typeface="Courier New" panose="02070309020205020404" pitchFamily="49" charset="0"/>
        <a:buChar char="o"/>
        <a:defRPr sz="1800">
          <a:solidFill>
            <a:srgbClr val="01010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B800"/>
        </a:buClr>
        <a:buFont typeface="Segoe UI" panose="020B0502040204020203" pitchFamily="34" charset="0"/>
        <a:buChar char="‐"/>
        <a:defRPr sz="1800">
          <a:solidFill>
            <a:srgbClr val="01010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Char char="»"/>
        <a:defRPr sz="1200">
          <a:solidFill>
            <a:srgbClr val="5257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Char char="»"/>
        <a:defRPr sz="1200">
          <a:solidFill>
            <a:srgbClr val="5257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Char char="»"/>
        <a:defRPr sz="1200">
          <a:solidFill>
            <a:srgbClr val="5257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Char char="»"/>
        <a:defRPr sz="1200">
          <a:solidFill>
            <a:srgbClr val="5257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nap.nationalacademies.org/catalog/25490/strengthening-post-hurricane-supply-chain-resilience-observations-from-hurricanes-harvey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cna.org/archive/research/hurricane-supply-ch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9.jpeg"/><Relationship Id="rId18" Type="http://schemas.openxmlformats.org/officeDocument/2006/relationships/image" Target="../media/image33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8.png"/><Relationship Id="rId17" Type="http://schemas.openxmlformats.org/officeDocument/2006/relationships/image" Target="../media/image12.tmp"/><Relationship Id="rId2" Type="http://schemas.openxmlformats.org/officeDocument/2006/relationships/diagramData" Target="../diagrams/data2.xml"/><Relationship Id="rId16" Type="http://schemas.openxmlformats.org/officeDocument/2006/relationships/image" Target="../media/image32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31.png"/><Relationship Id="rId10" Type="http://schemas.openxmlformats.org/officeDocument/2006/relationships/diagramColors" Target="../diagrams/colors3.xml"/><Relationship Id="rId19" Type="http://schemas.microsoft.com/office/2007/relationships/hdphoto" Target="../media/hdphoto1.wdp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ctrTitle"/>
          </p:nvPr>
        </p:nvSpPr>
        <p:spPr>
          <a:xfrm>
            <a:off x="4066066" y="945925"/>
            <a:ext cx="5971585" cy="138084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Chain Analysis Network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and Purpose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95990" y="4475534"/>
            <a:ext cx="281481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2575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FontTx/>
              <a:buNone/>
              <a:defRPr sz="1600">
                <a:solidFill>
                  <a:srgbClr val="52575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Font typeface="Arial" charset="0"/>
              <a:buChar char="–"/>
              <a:defRPr>
                <a:solidFill>
                  <a:srgbClr val="525759"/>
                </a:solidFill>
                <a:latin typeface="Lucida Bright" panose="020406020505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Font typeface="Wingdings" pitchFamily="2" charset="2"/>
              <a:buChar char="§"/>
              <a:defRPr sz="1600">
                <a:solidFill>
                  <a:srgbClr val="525759"/>
                </a:solidFill>
                <a:latin typeface="Lucida Bright" panose="020406020505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Font typeface="Wingdings" pitchFamily="2" charset="2"/>
              <a:buChar char="Ø"/>
              <a:defRPr sz="1400">
                <a:solidFill>
                  <a:srgbClr val="525759"/>
                </a:solidFill>
                <a:latin typeface="Lucida Bright" panose="020406020505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Char char="»"/>
              <a:defRPr sz="1200">
                <a:solidFill>
                  <a:srgbClr val="525759"/>
                </a:solidFill>
                <a:latin typeface="Lucida Bright" panose="020406020505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Char char="»"/>
              <a:defRPr sz="1200">
                <a:solidFill>
                  <a:srgbClr val="52575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Char char="»"/>
              <a:defRPr sz="1200">
                <a:solidFill>
                  <a:srgbClr val="52575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Char char="»"/>
              <a:defRPr sz="1200">
                <a:solidFill>
                  <a:srgbClr val="52575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Char char="»"/>
              <a:defRPr sz="1200">
                <a:solidFill>
                  <a:srgbClr val="525759"/>
                </a:solidFill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068" y="5308401"/>
            <a:ext cx="36409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A3E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March 26, 2024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A3E0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1:30 – 3 PM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30">
            <a:extLst>
              <a:ext uri="{FF2B5EF4-FFF2-40B4-BE49-F238E27FC236}">
                <a16:creationId xmlns:a16="http://schemas.microsoft.com/office/drawing/2014/main" id="{03154DCA-550D-42AD-BFD4-21B55CAB11B6}"/>
              </a:ext>
            </a:extLst>
          </p:cNvPr>
          <p:cNvSpPr txBox="1">
            <a:spLocks/>
          </p:cNvSpPr>
          <p:nvPr/>
        </p:nvSpPr>
        <p:spPr bwMode="auto">
          <a:xfrm>
            <a:off x="5487225" y="2155321"/>
            <a:ext cx="6474813" cy="13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101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593FA-F402-47E6-9F16-E4BF790E9291}"/>
              </a:ext>
            </a:extLst>
          </p:cNvPr>
          <p:cNvSpPr txBox="1"/>
          <p:nvPr/>
        </p:nvSpPr>
        <p:spPr>
          <a:xfrm>
            <a:off x="385299" y="1408331"/>
            <a:ext cx="248642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A3E0"/>
              </a:buClr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Kathy Fulton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A3E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Executive Director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A3E0"/>
              </a:buClr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American Logistics Aid Network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EFF9B-B8CE-44F7-9487-0C17AA8DAC98}"/>
              </a:ext>
            </a:extLst>
          </p:cNvPr>
          <p:cNvSpPr txBox="1"/>
          <p:nvPr/>
        </p:nvSpPr>
        <p:spPr>
          <a:xfrm>
            <a:off x="385299" y="2845742"/>
            <a:ext cx="364099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A3E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Jason McNamara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A3E0"/>
              </a:buClr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Director, Center for Emergency Management Operations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A3E0"/>
              </a:buClr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CNA Corporation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Picture 5" descr="A picture containing text, outdoor, trailer&#10;&#10;Description automatically generated">
            <a:extLst>
              <a:ext uri="{FF2B5EF4-FFF2-40B4-BE49-F238E27FC236}">
                <a16:creationId xmlns:a16="http://schemas.microsoft.com/office/drawing/2014/main" id="{A703EDD7-F7E0-416E-85A9-BE0D952F9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671" y="3347205"/>
            <a:ext cx="2169739" cy="2796709"/>
          </a:xfrm>
          <a:prstGeom prst="rect">
            <a:avLst/>
          </a:prstGeom>
        </p:spPr>
      </p:pic>
      <p:sp>
        <p:nvSpPr>
          <p:cNvPr id="17" name="Title 30">
            <a:extLst>
              <a:ext uri="{FF2B5EF4-FFF2-40B4-BE49-F238E27FC236}">
                <a16:creationId xmlns:a16="http://schemas.microsoft.com/office/drawing/2014/main" id="{408A30DB-C451-4AF0-AC19-6A0BBD2260D0}"/>
              </a:ext>
            </a:extLst>
          </p:cNvPr>
          <p:cNvSpPr txBox="1">
            <a:spLocks/>
          </p:cNvSpPr>
          <p:nvPr/>
        </p:nvSpPr>
        <p:spPr bwMode="auto">
          <a:xfrm>
            <a:off x="3317393" y="2948"/>
            <a:ext cx="8644645" cy="73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101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25759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r"/>
            <a:r>
              <a:rPr lang="en-US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Hurricane Conference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3FA87-DFC1-1B32-48D5-D3DC8B641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328" y="2325339"/>
            <a:ext cx="3920792" cy="220482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F395CC5-30EE-9205-7492-B15C312F4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8" y="71835"/>
            <a:ext cx="1673352" cy="5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A3F1-EBA4-AD2E-D8A3-E3F5E7D2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SUCCESS look like?</a:t>
            </a:r>
          </a:p>
        </p:txBody>
      </p:sp>
      <p:pic>
        <p:nvPicPr>
          <p:cNvPr id="5" name="Content Placeholder 4" descr="A close-up of a meal package&#10;&#10;Description automatically generated">
            <a:extLst>
              <a:ext uri="{FF2B5EF4-FFF2-40B4-BE49-F238E27FC236}">
                <a16:creationId xmlns:a16="http://schemas.microsoft.com/office/drawing/2014/main" id="{FE86B55D-72F6-7B21-99E5-284B20BE4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2" y="3140199"/>
            <a:ext cx="1972883" cy="1371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0E30A6-10AE-8E6A-294A-83C37929DC3E}"/>
              </a:ext>
            </a:extLst>
          </p:cNvPr>
          <p:cNvSpPr txBox="1"/>
          <p:nvPr/>
        </p:nvSpPr>
        <p:spPr>
          <a:xfrm>
            <a:off x="2718790" y="3641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  <p:pic>
        <p:nvPicPr>
          <p:cNvPr id="8" name="Picture 7" descr="A grocery store with lots of fruits&#10;&#10;Description automatically generated">
            <a:extLst>
              <a:ext uri="{FF2B5EF4-FFF2-40B4-BE49-F238E27FC236}">
                <a16:creationId xmlns:a16="http://schemas.microsoft.com/office/drawing/2014/main" id="{9958BDCF-74C9-03F1-F1E6-4343BF07B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8" y="3140199"/>
            <a:ext cx="1828800" cy="1371600"/>
          </a:xfrm>
          <a:prstGeom prst="rect">
            <a:avLst/>
          </a:prstGeom>
        </p:spPr>
      </p:pic>
      <p:pic>
        <p:nvPicPr>
          <p:cNvPr id="12" name="Picture 11" descr="A satellite view of a hurricane&#10;&#10;Description automatically generated">
            <a:extLst>
              <a:ext uri="{FF2B5EF4-FFF2-40B4-BE49-F238E27FC236}">
                <a16:creationId xmlns:a16="http://schemas.microsoft.com/office/drawing/2014/main" id="{C018DF57-2E7C-D3C1-6784-78C3434A9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4" y="1204339"/>
            <a:ext cx="3251200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0F56DF-1210-B6F1-D345-8A05C1FA668C}"/>
              </a:ext>
            </a:extLst>
          </p:cNvPr>
          <p:cNvSpPr txBox="1"/>
          <p:nvPr/>
        </p:nvSpPr>
        <p:spPr>
          <a:xfrm>
            <a:off x="715316" y="1202032"/>
            <a:ext cx="1648829" cy="369332"/>
          </a:xfrm>
          <a:prstGeom prst="rect">
            <a:avLst/>
          </a:prstGeom>
          <a:solidFill>
            <a:srgbClr val="7AB8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Hurricane Ida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DF0B0-CF65-18BB-B282-6B312A90532B}"/>
              </a:ext>
            </a:extLst>
          </p:cNvPr>
          <p:cNvSpPr txBox="1"/>
          <p:nvPr/>
        </p:nvSpPr>
        <p:spPr>
          <a:xfrm>
            <a:off x="5561824" y="1202032"/>
            <a:ext cx="6171794" cy="49013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50" dirty="0"/>
              <a:t>From: ….</a:t>
            </a:r>
          </a:p>
          <a:p>
            <a:r>
              <a:rPr lang="en-US" sz="1250" dirty="0"/>
              <a:t>Sent: Tuesday, September 7, 2021 3:32 PM</a:t>
            </a:r>
          </a:p>
          <a:p>
            <a:r>
              <a:rPr lang="en-US" sz="1250" dirty="0"/>
              <a:t>To: ….@fema.dhs.gov&gt;</a:t>
            </a:r>
          </a:p>
          <a:p>
            <a:r>
              <a:rPr lang="en-US" sz="1250" dirty="0"/>
              <a:t>Cc: Subject: Estimate of Current Grocery Flows in Southeast Louisiana</a:t>
            </a:r>
          </a:p>
          <a:p>
            <a:endParaRPr lang="en-US" sz="1250" dirty="0"/>
          </a:p>
          <a:p>
            <a:r>
              <a:rPr lang="en-US" sz="1250" dirty="0"/>
              <a:t>The grocery sector has shown very substantial recovery since Tuesday, August 31. For example,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Walmart</a:t>
            </a:r>
            <a:r>
              <a:rPr lang="en-US" sz="1250" dirty="0"/>
              <a:t> is the market-leader for groceries in the region with up to 40 percent market share. As of 1300 on Tuesday, September 7, only five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Walmarts</a:t>
            </a:r>
            <a:r>
              <a:rPr lang="en-US" sz="1250" dirty="0"/>
              <a:t> have not opened, down from over 100 one week ago. These are shown on the enclosed map.</a:t>
            </a:r>
          </a:p>
          <a:p>
            <a:r>
              <a:rPr lang="en-US" sz="1250" dirty="0"/>
              <a:t> </a:t>
            </a:r>
          </a:p>
          <a:p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Rouses</a:t>
            </a:r>
            <a:r>
              <a:rPr lang="en-US" sz="1250" dirty="0">
                <a:solidFill>
                  <a:schemeClr val="bg1"/>
                </a:solidFill>
              </a:rPr>
              <a:t>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Markets</a:t>
            </a:r>
            <a:r>
              <a:rPr lang="en-US" sz="1250" dirty="0">
                <a:solidFill>
                  <a:schemeClr val="bg1"/>
                </a:solidFill>
              </a:rPr>
              <a:t> </a:t>
            </a:r>
            <a:r>
              <a:rPr lang="en-US" sz="1250" dirty="0"/>
              <a:t>is the premier banner served by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Associated</a:t>
            </a:r>
            <a:r>
              <a:rPr lang="en-US" sz="1250" dirty="0">
                <a:solidFill>
                  <a:schemeClr val="bg1"/>
                </a:solidFill>
              </a:rPr>
              <a:t>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Wholesale</a:t>
            </a:r>
            <a:r>
              <a:rPr lang="en-US" sz="1250" dirty="0">
                <a:solidFill>
                  <a:schemeClr val="bg1"/>
                </a:solidFill>
              </a:rPr>
              <a:t>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Grocers</a:t>
            </a:r>
            <a:r>
              <a:rPr lang="en-US" sz="1250" dirty="0"/>
              <a:t> distributing to about one-fifth of the region's grocery consumers.  All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Rouses</a:t>
            </a:r>
            <a:r>
              <a:rPr lang="en-US" sz="1250" dirty="0"/>
              <a:t> stores, even in hard hit Houma and Golden Meadow, have been open since late last week.</a:t>
            </a:r>
          </a:p>
          <a:p>
            <a:r>
              <a:rPr lang="en-US" sz="1250" dirty="0"/>
              <a:t> </a:t>
            </a:r>
          </a:p>
          <a:p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C&amp;S Wholesale Grocers </a:t>
            </a:r>
            <a:r>
              <a:rPr lang="en-US" sz="1250" dirty="0"/>
              <a:t>supplies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Winn-Dixie</a:t>
            </a:r>
            <a:r>
              <a:rPr lang="en-US" sz="1250" dirty="0"/>
              <a:t>, another banner with twenty-nine stores in South Louisiana, among others.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C&amp;S </a:t>
            </a:r>
            <a:r>
              <a:rPr lang="en-US" sz="1250" dirty="0"/>
              <a:t>has been fully operational at its Distribution Center since the day-after landfall.  All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Winn-Dixie</a:t>
            </a:r>
            <a:r>
              <a:rPr lang="en-US" sz="1250" dirty="0"/>
              <a:t> stores reopened last week.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C&amp;S Wholesale Grocers </a:t>
            </a:r>
            <a:r>
              <a:rPr lang="en-US" sz="1250" dirty="0"/>
              <a:t>supplies up to 15 percent of grocery consumption in the region.</a:t>
            </a:r>
          </a:p>
          <a:p>
            <a:r>
              <a:rPr lang="en-US" sz="1250" dirty="0"/>
              <a:t> </a:t>
            </a:r>
          </a:p>
          <a:p>
            <a:r>
              <a:rPr lang="en-US" sz="1250" dirty="0"/>
              <a:t>The fourth market leading grocery distributor is </a:t>
            </a:r>
            <a:r>
              <a:rPr lang="en-US" sz="125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Associated Grocers</a:t>
            </a:r>
            <a:r>
              <a:rPr lang="en-US" sz="1250" dirty="0"/>
              <a:t>.  They serve more than 200 "independent" grocers across South Louisiana with about 10 percent of the regional market. The pace of recovery was a bit slower for roughly one-third of these retailers.  But the vast majority are now open, as shown on the enclosed map.</a:t>
            </a: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2713F461-DD75-1728-F3C9-A6853166D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86" y="4671476"/>
            <a:ext cx="3170654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EFAB6C-E914-8C2F-ED4F-A691F61CDD1A}"/>
              </a:ext>
            </a:extLst>
          </p:cNvPr>
          <p:cNvSpPr txBox="1"/>
          <p:nvPr/>
        </p:nvSpPr>
        <p:spPr>
          <a:xfrm>
            <a:off x="2280807" y="6078327"/>
            <a:ext cx="301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(as of September 7)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Red</a:t>
            </a:r>
            <a:r>
              <a:rPr lang="en-US" sz="1200" dirty="0"/>
              <a:t> closed, </a:t>
            </a:r>
            <a:r>
              <a:rPr lang="en-US" sz="1200" dirty="0">
                <a:solidFill>
                  <a:srgbClr val="00B050"/>
                </a:solidFill>
              </a:rPr>
              <a:t>Green</a:t>
            </a:r>
            <a:r>
              <a:rPr lang="en-US" sz="1200" dirty="0"/>
              <a:t> open</a:t>
            </a:r>
          </a:p>
        </p:txBody>
      </p:sp>
    </p:spTree>
    <p:extLst>
      <p:ext uri="{BB962C8B-B14F-4D97-AF65-F5344CB8AC3E}">
        <p14:creationId xmlns:p14="http://schemas.microsoft.com/office/powerpoint/2010/main" val="191445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8EA9-0191-43D0-A941-12EA2D0D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Sector Role (Sentinels)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F3F0A2-B3B1-C3B1-E4E5-320CF0EE9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987372"/>
              </p:ext>
            </p:extLst>
          </p:nvPr>
        </p:nvGraphicFramePr>
        <p:xfrm>
          <a:off x="339634" y="1280160"/>
          <a:ext cx="11477897" cy="545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00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BEF6-5B93-3E56-A47C-2D385F8B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73895"/>
            <a:ext cx="10972800" cy="510209"/>
          </a:xfrm>
        </p:spPr>
        <p:txBody>
          <a:bodyPr/>
          <a:lstStyle/>
          <a:p>
            <a:pPr algn="ctr"/>
            <a:r>
              <a:rPr lang="en-US" sz="6000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22997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AAF6-0666-4917-B15E-38546AAD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SCAN?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0C68F-9C6D-47AF-8574-CA5A4995B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The problem</a:t>
            </a:r>
            <a:r>
              <a:rPr lang="en-US" dirty="0"/>
              <a:t>:  Critical commodity (food, water, fuel) supply chains are essential to business and consumers everyday, but during a disaster, survivors’ ability to access these commodities are what separates a disaster from a catastrophe. </a:t>
            </a:r>
          </a:p>
          <a:p>
            <a:pPr lvl="1"/>
            <a:r>
              <a:rPr lang="en-US" dirty="0"/>
              <a:t>Government can’t provide these commodities at scale; private sector is essential</a:t>
            </a:r>
          </a:p>
          <a:p>
            <a:pPr lvl="1"/>
            <a:r>
              <a:rPr lang="en-US" dirty="0"/>
              <a:t>Government </a:t>
            </a:r>
            <a:r>
              <a:rPr lang="en-US" i="1" dirty="0"/>
              <a:t>can</a:t>
            </a:r>
            <a:r>
              <a:rPr lang="en-US" dirty="0"/>
              <a:t> mess things up or facilitate recovery of supply chains; need to know where/how to help or get out of the way</a:t>
            </a:r>
          </a:p>
          <a:p>
            <a:r>
              <a:rPr lang="en-US" b="1" dirty="0"/>
              <a:t>The need</a:t>
            </a:r>
            <a:r>
              <a:rPr lang="en-US" dirty="0"/>
              <a:t>: FEMA, and especially the Logistics Management Directorate (LMD) – the ones that move all the FEMA stuff – needs actionable, timely intelligence on private sector supply chain status to inform its own operations and share information within the entire inter-agency emergency response enterprise.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4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C440-058F-429C-A3ED-BE489823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9C8D-075F-4EDA-A354-ABCAE0C7B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97552"/>
            <a:ext cx="9897687" cy="4853954"/>
          </a:xfrm>
        </p:spPr>
        <p:txBody>
          <a:bodyPr/>
          <a:lstStyle/>
          <a:p>
            <a:r>
              <a:rPr lang="en-US" dirty="0"/>
              <a:t>Supply Chain resilience work – Palin et al. ~ 2016  (Los Angeles area)</a:t>
            </a:r>
          </a:p>
          <a:p>
            <a:endParaRPr lang="en-US" sz="3200" dirty="0"/>
          </a:p>
          <a:p>
            <a:r>
              <a:rPr lang="en-US" dirty="0"/>
              <a:t>2017 Hurricane Season  </a:t>
            </a:r>
          </a:p>
          <a:p>
            <a:r>
              <a:rPr lang="en-US" dirty="0"/>
              <a:t>NASEM 2017 Hurricane Season After-Action </a:t>
            </a:r>
          </a:p>
          <a:p>
            <a:pPr lvl="1"/>
            <a:r>
              <a:rPr lang="en-US" sz="2000" dirty="0"/>
              <a:t>CNA study “Supply Chain Resilience and the 2017 Hurricane Season” </a:t>
            </a:r>
            <a:r>
              <a:rPr lang="en-US" sz="2000" dirty="0">
                <a:hlinkClick r:id="rId2"/>
              </a:rPr>
              <a:t>https://www.cna.org/archive/research/hurricane-supply-chain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NASEM Consensus Report - </a:t>
            </a:r>
            <a:r>
              <a:rPr lang="en-US" sz="2000" dirty="0">
                <a:hlinkClick r:id="rId3"/>
              </a:rPr>
              <a:t>https://nap.nationalacademies.org/catalog/25490/strengthening-post-hurricane-supply-chain-resilience-observations-from-hurricanes-harvey</a:t>
            </a:r>
            <a:endParaRPr lang="en-US" sz="2000" dirty="0"/>
          </a:p>
          <a:p>
            <a:r>
              <a:rPr lang="en-US" dirty="0"/>
              <a:t>A few people get to talking…</a:t>
            </a:r>
          </a:p>
          <a:p>
            <a:pPr lvl="1"/>
            <a:r>
              <a:rPr lang="en-US" dirty="0"/>
              <a:t>FEMA LMD funds SCAN through Dewberry Engineers’ Logistics Construction Support Contract (LCSC)</a:t>
            </a:r>
          </a:p>
          <a:p>
            <a:pPr lvl="2"/>
            <a:r>
              <a:rPr lang="en-US" dirty="0"/>
              <a:t>Dewberry brings on CNA, MIT, ALAN and others as subs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C9A31-9782-4F4D-86A7-E8FA45CE1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722" y="3932602"/>
            <a:ext cx="1058108" cy="1511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5532F-DAE8-4B09-A057-B25F03C10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110" y="2787872"/>
            <a:ext cx="1931111" cy="982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6DE542-F608-4D96-9298-8E8B78F981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301" y="1734154"/>
            <a:ext cx="1174601" cy="1053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89E54-D85A-4023-B9AF-7680809D86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902" y="1753265"/>
            <a:ext cx="2278378" cy="1034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05E46E-B598-4EFA-AEF7-CF7E61E6DC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280" y="1753266"/>
            <a:ext cx="1501830" cy="9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247D-CD1A-4D69-8E92-AC989095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SCAN?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39D54CA-49FD-44B2-A53B-38A13E624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607408"/>
              </p:ext>
            </p:extLst>
          </p:nvPr>
        </p:nvGraphicFramePr>
        <p:xfrm>
          <a:off x="609600" y="1015095"/>
          <a:ext cx="10972800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54BABCF7-83B0-4D81-9A6D-95778CB3E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266" y="1314111"/>
            <a:ext cx="2073003" cy="375204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58156820-F694-4FE0-919C-8728D9BF25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604" y="1132118"/>
            <a:ext cx="1502263" cy="616575"/>
          </a:xfrm>
          <a:prstGeom prst="rect">
            <a:avLst/>
          </a:prstGeom>
        </p:spPr>
      </p:pic>
      <p:pic>
        <p:nvPicPr>
          <p:cNvPr id="7" name="Picture 6" descr="Image result for cna naval analysis logo">
            <a:extLst>
              <a:ext uri="{FF2B5EF4-FFF2-40B4-BE49-F238E27FC236}">
                <a16:creationId xmlns:a16="http://schemas.microsoft.com/office/drawing/2014/main" id="{94186493-F6FB-40F0-90DF-3AC1B6D21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3811" y="1152352"/>
            <a:ext cx="876365" cy="3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313EAE-CB2E-4DDC-AEEA-4B60F23BEB1D}"/>
              </a:ext>
            </a:extLst>
          </p:cNvPr>
          <p:cNvCxnSpPr/>
          <p:nvPr/>
        </p:nvCxnSpPr>
        <p:spPr bwMode="auto">
          <a:xfrm>
            <a:off x="8888819" y="616688"/>
            <a:ext cx="74428" cy="51461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577B7ADC-B8E4-48DF-8D6E-934DC627AC26}"/>
              </a:ext>
            </a:extLst>
          </p:cNvPr>
          <p:cNvSpPr/>
          <p:nvPr/>
        </p:nvSpPr>
        <p:spPr bwMode="auto">
          <a:xfrm>
            <a:off x="1318437" y="5316279"/>
            <a:ext cx="6956430" cy="409603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115EDA45-9A7D-2156-4954-753B838805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9" y="28103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5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roles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561718"/>
              </p:ext>
            </p:extLst>
          </p:nvPr>
        </p:nvGraphicFramePr>
        <p:xfrm>
          <a:off x="609600" y="954349"/>
          <a:ext cx="10972800" cy="355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300717B-1C28-4369-9BD7-B49C36800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869724"/>
              </p:ext>
            </p:extLst>
          </p:nvPr>
        </p:nvGraphicFramePr>
        <p:xfrm>
          <a:off x="2236237" y="4239059"/>
          <a:ext cx="10972800" cy="239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AD9C04A4-9A59-47C1-8448-9E1C83B839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361" y="2598795"/>
            <a:ext cx="617024" cy="253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C0F4A-B709-4D00-928C-0A2B0507A9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26" y="2537634"/>
            <a:ext cx="431709" cy="431709"/>
          </a:xfrm>
          <a:prstGeom prst="rect">
            <a:avLst/>
          </a:prstGeom>
        </p:spPr>
      </p:pic>
      <p:pic>
        <p:nvPicPr>
          <p:cNvPr id="1026" name="Picture 2" descr="Grandfather male man hair grey icon Royalty Free Vector">
            <a:extLst>
              <a:ext uri="{FF2B5EF4-FFF2-40B4-BE49-F238E27FC236}">
                <a16:creationId xmlns:a16="http://schemas.microsoft.com/office/drawing/2014/main" id="{90B97A8F-D4C8-484F-928E-AC3166312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72"/>
          <a:stretch/>
        </p:blipFill>
        <p:spPr bwMode="auto">
          <a:xfrm>
            <a:off x="2236237" y="2598795"/>
            <a:ext cx="241953" cy="3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4A35AB94-93F6-4A99-BA18-C2AF83B480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850" y="3660214"/>
            <a:ext cx="468151" cy="192143"/>
          </a:xfrm>
          <a:prstGeom prst="rect">
            <a:avLst/>
          </a:prstGeom>
        </p:spPr>
      </p:pic>
      <p:pic>
        <p:nvPicPr>
          <p:cNvPr id="9" name="Picture 8" descr="Image result for cna naval analysis logo">
            <a:extLst>
              <a:ext uri="{FF2B5EF4-FFF2-40B4-BE49-F238E27FC236}">
                <a16:creationId xmlns:a16="http://schemas.microsoft.com/office/drawing/2014/main" id="{666608A3-C55E-4E84-9429-27BA6621A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4631" y="3679535"/>
            <a:ext cx="468151" cy="1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78ADD012-515E-4CDA-BF81-04F0E8F559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925" y="6438798"/>
            <a:ext cx="1081453" cy="195738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9DC95824-C676-49A1-AD30-6E4CBB88F7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339" y="6406720"/>
            <a:ext cx="1081453" cy="195738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AB119E4A-9A93-42DC-A393-2E6F90CEC03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797" y="6422833"/>
            <a:ext cx="903406" cy="163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A6C92D-0592-4C5D-85B1-86B15A476F5D}"/>
              </a:ext>
            </a:extLst>
          </p:cNvPr>
          <p:cNvSpPr txBox="1"/>
          <p:nvPr/>
        </p:nvSpPr>
        <p:spPr>
          <a:xfrm>
            <a:off x="1972385" y="5283200"/>
            <a:ext cx="202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Added more recently…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C738987-C94E-4DCF-B081-C18401852BB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763" y="6396160"/>
            <a:ext cx="440768" cy="2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4C3E-A6CD-46CF-84A9-800A0281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SCAN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55623-F162-455A-BD7A-6F18B3DC8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09702"/>
            <a:ext cx="5217042" cy="3316462"/>
          </a:xfrm>
        </p:spPr>
        <p:txBody>
          <a:bodyPr/>
          <a:lstStyle/>
          <a:p>
            <a:r>
              <a:rPr lang="en-US" dirty="0"/>
              <a:t>Activations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E75152-7EE5-422A-B0DB-4E83C05DB44E}"/>
              </a:ext>
            </a:extLst>
          </p:cNvPr>
          <p:cNvSpPr txBox="1">
            <a:spLocks/>
          </p:cNvSpPr>
          <p:nvPr/>
        </p:nvSpPr>
        <p:spPr bwMode="auto">
          <a:xfrm>
            <a:off x="6883020" y="1272210"/>
            <a:ext cx="4805705" cy="485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5AA6"/>
              </a:buClr>
              <a:buChar char="•"/>
              <a:defRPr sz="2400">
                <a:solidFill>
                  <a:srgbClr val="01010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5AA6"/>
              </a:buClr>
              <a:buFont typeface="Arial" panose="020B0604020202020204" pitchFamily="34" charset="0"/>
              <a:buChar char="•"/>
              <a:defRPr sz="2400">
                <a:solidFill>
                  <a:srgbClr val="01010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5AA6"/>
              </a:buClr>
              <a:buFont typeface="Arial" panose="020B0604020202020204" pitchFamily="34" charset="0"/>
              <a:buChar char="•"/>
              <a:defRPr sz="2400">
                <a:solidFill>
                  <a:srgbClr val="01010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5AA6"/>
              </a:buClr>
              <a:buFont typeface="Arial" panose="020B0604020202020204" pitchFamily="34" charset="0"/>
              <a:buChar char="•"/>
              <a:defRPr sz="2400">
                <a:solidFill>
                  <a:srgbClr val="01010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5AA6"/>
              </a:buClr>
              <a:buFont typeface="Arial" panose="020B0604020202020204" pitchFamily="34" charset="0"/>
              <a:buChar char="•"/>
              <a:defRPr sz="2400">
                <a:solidFill>
                  <a:srgbClr val="01010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Char char="»"/>
              <a:defRPr sz="1200">
                <a:solidFill>
                  <a:srgbClr val="52575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Char char="»"/>
              <a:defRPr sz="1200">
                <a:solidFill>
                  <a:srgbClr val="52575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Char char="»"/>
              <a:defRPr sz="1200">
                <a:solidFill>
                  <a:srgbClr val="52575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741"/>
              </a:buClr>
              <a:buChar char="»"/>
              <a:defRPr sz="1200">
                <a:solidFill>
                  <a:srgbClr val="525759"/>
                </a:solidFill>
                <a:latin typeface="+mn-lt"/>
              </a:defRPr>
            </a:lvl9pPr>
          </a:lstStyle>
          <a:p>
            <a:r>
              <a:rPr lang="en-US" kern="0" dirty="0"/>
              <a:t>Blue sky work</a:t>
            </a:r>
          </a:p>
          <a:p>
            <a:pPr lvl="1"/>
            <a:r>
              <a:rPr lang="en-US" kern="0" dirty="0"/>
              <a:t>Supply chain baseline assessment in preparation for FEMA/Regional exercises</a:t>
            </a:r>
          </a:p>
          <a:p>
            <a:pPr lvl="1"/>
            <a:r>
              <a:rPr lang="en-US" kern="0" dirty="0"/>
              <a:t>National Fuel Ecosystem Assessment</a:t>
            </a:r>
          </a:p>
          <a:p>
            <a:pPr lvl="1"/>
            <a:endParaRPr lang="en-US" kern="0" dirty="0"/>
          </a:p>
          <a:p>
            <a:r>
              <a:rPr lang="en-US" kern="0" dirty="0"/>
              <a:t>Strategic Assessments</a:t>
            </a:r>
          </a:p>
          <a:p>
            <a:pPr lvl="1"/>
            <a:r>
              <a:rPr lang="en-US" b="1" kern="0" dirty="0"/>
              <a:t>Hurricane Season prep for the Administrator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2D2D9-5BC7-448B-BB41-8C7170DB5721}"/>
              </a:ext>
            </a:extLst>
          </p:cNvPr>
          <p:cNvSpPr txBox="1"/>
          <p:nvPr/>
        </p:nvSpPr>
        <p:spPr>
          <a:xfrm>
            <a:off x="378456" y="1272210"/>
            <a:ext cx="5717544" cy="1200329"/>
          </a:xfrm>
          <a:prstGeom prst="rect">
            <a:avLst/>
          </a:prstGeom>
          <a:solidFill>
            <a:srgbClr val="FEEBC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SCAN is intended to answer two questions: </a:t>
            </a:r>
          </a:p>
          <a:p>
            <a:pPr marL="342900" indent="-342900">
              <a:buAutoNum type="arabicPeriod"/>
            </a:pP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Are key demand and supply networks failing? </a:t>
            </a:r>
          </a:p>
          <a:p>
            <a:pPr marL="342900" indent="-342900">
              <a:buAutoNum type="arabicPeriod"/>
            </a:pP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If so, when, where, why, and with whom can FEMA engage to be most effective in reversing failure?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8BB3D08-F45B-42C0-B603-9AA651ED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82" y="3599104"/>
            <a:ext cx="1226014" cy="1737657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1B97641D-57DE-484C-AEBD-DB017CCB0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819" y="3599104"/>
            <a:ext cx="2396582" cy="1346879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A338E6-DE70-469F-8960-37AEB1C09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700" y="3577732"/>
            <a:ext cx="1779234" cy="1389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9BDB06-79B4-4B4C-ACE1-277DEAFC91CD}"/>
              </a:ext>
            </a:extLst>
          </p:cNvPr>
          <p:cNvSpPr txBox="1"/>
          <p:nvPr/>
        </p:nvSpPr>
        <p:spPr>
          <a:xfrm>
            <a:off x="765182" y="5336761"/>
            <a:ext cx="1401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Ecosystem Assessment</a:t>
            </a:r>
          </a:p>
          <a:p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C47D4-8562-4205-8503-14710AB58D52}"/>
              </a:ext>
            </a:extLst>
          </p:cNvPr>
          <p:cNvSpPr txBox="1"/>
          <p:nvPr/>
        </p:nvSpPr>
        <p:spPr>
          <a:xfrm>
            <a:off x="2893571" y="5154903"/>
            <a:ext cx="1346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Lifelines Briefing</a:t>
            </a:r>
          </a:p>
          <a:p>
            <a:endParaRPr lang="en-US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870B68-96FD-4D48-8C51-BEE5C7A5961B}"/>
              </a:ext>
            </a:extLst>
          </p:cNvPr>
          <p:cNvSpPr txBox="1"/>
          <p:nvPr/>
        </p:nvSpPr>
        <p:spPr>
          <a:xfrm>
            <a:off x="5151693" y="5131260"/>
            <a:ext cx="1401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Lifelines Assessment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2310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toward the end goal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609599" y="2011681"/>
            <a:ext cx="5890953" cy="4114484"/>
          </a:xfrm>
        </p:spPr>
        <p:txBody>
          <a:bodyPr/>
          <a:lstStyle/>
          <a:p>
            <a:r>
              <a:rPr lang="en-US" dirty="0"/>
              <a:t>Ultimate goal is better outcomes for survivors</a:t>
            </a:r>
          </a:p>
          <a:p>
            <a:r>
              <a:rPr lang="en-US" dirty="0"/>
              <a:t>Data-informed analysis leads to actionable information to support decisions that influence action</a:t>
            </a:r>
          </a:p>
          <a:p>
            <a:r>
              <a:rPr lang="en-US" dirty="0"/>
              <a:t>Effort involved is highest at the bottom of pyramid (notably, data processing)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89" y="382444"/>
            <a:ext cx="4849619" cy="60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6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47" y="206922"/>
            <a:ext cx="10972800" cy="587070"/>
          </a:xfrm>
        </p:spPr>
        <p:txBody>
          <a:bodyPr/>
          <a:lstStyle/>
          <a:p>
            <a:r>
              <a:rPr lang="en-US" dirty="0"/>
              <a:t>SCAN Activations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7147" y="787400"/>
          <a:ext cx="10972800" cy="607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069">
                  <a:extLst>
                    <a:ext uri="{9D8B030D-6E8A-4147-A177-3AD203B41FA5}">
                      <a16:colId xmlns:a16="http://schemas.microsoft.com/office/drawing/2014/main" val="3823045097"/>
                    </a:ext>
                  </a:extLst>
                </a:gridCol>
                <a:gridCol w="4502331">
                  <a:extLst>
                    <a:ext uri="{9D8B030D-6E8A-4147-A177-3AD203B41FA5}">
                      <a16:colId xmlns:a16="http://schemas.microsoft.com/office/drawing/2014/main" val="22250448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974706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251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0515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Erick and Flossie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Hawaii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510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 96L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Rico, USVI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015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Hurricane Dorian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PR, FL, GA, SC, NC, 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 – Sep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0034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Rico Earthquake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Swarm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894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– Jul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813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Hurricanes Marco, Laura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LA,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Aug-Sep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8210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Hurricane 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213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Hurricane Henri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CT, RI, MA, 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441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Hurricane 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Aug-Sep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4700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Hurricanes Fiona, 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PR, FL, 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– Oct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8922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Hurricane Idalia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FL, GA, 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Aug- Sep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571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23" y="1221898"/>
            <a:ext cx="274320" cy="27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03" y="1712073"/>
            <a:ext cx="339634" cy="339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03" y="2248286"/>
            <a:ext cx="339634" cy="33963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1C41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08" y="2745310"/>
            <a:ext cx="428881" cy="3869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91" y="3328333"/>
            <a:ext cx="328313" cy="312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2F5E70-897E-4CE4-9510-DFB99635C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69" y="4835774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7C949B-2089-4303-B507-15B8213F0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43" y="3872457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63CABB-4070-4BA2-9BB5-738BDFBB5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137" y="3867710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6046E0-D2AE-45EE-8005-EF5D7F585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31" y="5935877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6B42A2-7272-4C4E-8810-035A36E3F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675" y="5935877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415EB3-E104-4315-95E1-4EE2DAEAB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54" y="4383815"/>
            <a:ext cx="274320" cy="274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D5FBA9-B137-4D50-A76F-03D7E6D63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42" y="5401945"/>
            <a:ext cx="274320" cy="274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F269C8-38DF-42B3-A8E2-C87C5F79A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137" y="1240781"/>
            <a:ext cx="274320" cy="2743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3A9690-80E0-4652-80E2-4FDD7FE0C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69" y="6469809"/>
            <a:ext cx="274320" cy="274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E92B8-EE83-4E52-8E2C-BFAF118D902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6040" y="3333804"/>
            <a:ext cx="329213" cy="3109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9D6CA7-CDFC-4ABE-8F8F-5A808F7C14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32" y="2743691"/>
            <a:ext cx="42675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1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47" y="294976"/>
            <a:ext cx="10972800" cy="587070"/>
          </a:xfrm>
        </p:spPr>
        <p:txBody>
          <a:bodyPr/>
          <a:lstStyle/>
          <a:p>
            <a:r>
              <a:rPr lang="en-US" dirty="0"/>
              <a:t>SCAN Blue Sky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37867"/>
              </p:ext>
            </p:extLst>
          </p:nvPr>
        </p:nvGraphicFramePr>
        <p:xfrm>
          <a:off x="609600" y="817880"/>
          <a:ext cx="10972800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069">
                  <a:extLst>
                    <a:ext uri="{9D8B030D-6E8A-4147-A177-3AD203B41FA5}">
                      <a16:colId xmlns:a16="http://schemas.microsoft.com/office/drawing/2014/main" val="3823045097"/>
                    </a:ext>
                  </a:extLst>
                </a:gridCol>
                <a:gridCol w="4778556">
                  <a:extLst>
                    <a:ext uri="{9D8B030D-6E8A-4147-A177-3AD203B41FA5}">
                      <a16:colId xmlns:a16="http://schemas.microsoft.com/office/drawing/2014/main" val="2225044818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597470694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5251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0515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/>
                        <a:t> I/II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Sky I, II -SCAN Organization, CONOPS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510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Sky III – Great Salt Shake (UT)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Salt Lake City, UT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015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Sky IV – Cascadia Rising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WA,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0034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Sky V – Pacific OCONUS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AK, HI, Guam, CNMI, American Samoa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6894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Fuel Ecosystem Assessment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(esp. Mid-Atlantic, Gulf coast)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1813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Strategic Supply Chain Resilience Assessment – 2022 Hurricane Season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US, (esp. SE states)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46213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Strategic Supply Chain Resilience Assessment – 2023 Hurricane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US, (esp. SE states)</a:t>
                      </a:r>
                    </a:p>
                    <a:p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44118"/>
                  </a:ext>
                </a:extLst>
              </a:tr>
            </a:tbl>
          </a:graphicData>
        </a:graphic>
      </p:graphicFrame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96" y="1846067"/>
            <a:ext cx="428881" cy="386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415EB3-E104-4315-95E1-4EE2DAEAB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78" y="4295916"/>
            <a:ext cx="274320" cy="274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D5FBA9-B137-4D50-A76F-03D7E6D63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" y="4855851"/>
            <a:ext cx="274320" cy="274320"/>
          </a:xfrm>
          <a:prstGeom prst="rect">
            <a:avLst/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0FC12A68-EBB7-4B29-B4E5-08E1E9419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17" y="2396084"/>
            <a:ext cx="428881" cy="3869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1BD536-2F8D-4BF5-AE87-4740AA72A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6" y="3002411"/>
            <a:ext cx="274320" cy="274320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D4031EF2-F380-458B-BDDC-23E7F2EA3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09" y="2946101"/>
            <a:ext cx="366467" cy="330630"/>
          </a:xfrm>
          <a:prstGeom prst="rect">
            <a:avLst/>
          </a:prstGeom>
        </p:spPr>
      </p:pic>
      <p:pic>
        <p:nvPicPr>
          <p:cNvPr id="20" name="Graphic 19" descr="Fuel with solid fill">
            <a:extLst>
              <a:ext uri="{FF2B5EF4-FFF2-40B4-BE49-F238E27FC236}">
                <a16:creationId xmlns:a16="http://schemas.microsoft.com/office/drawing/2014/main" id="{0A32A2B5-11DF-4F74-9B48-C4C298F0A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691" y="3523567"/>
            <a:ext cx="444664" cy="4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20405"/>
      </p:ext>
    </p:extLst>
  </p:cSld>
  <p:clrMapOvr>
    <a:masterClrMapping/>
  </p:clrMapOvr>
</p:sld>
</file>

<file path=ppt/theme/theme1.xml><?xml version="1.0" encoding="utf-8"?>
<a:theme xmlns:a="http://schemas.openxmlformats.org/drawingml/2006/main" name="1_NoMarking">
  <a:themeElements>
    <a:clrScheme name="CNA Standard">
      <a:dk1>
        <a:srgbClr val="002855"/>
      </a:dk1>
      <a:lt1>
        <a:srgbClr val="FFFFFF"/>
      </a:lt1>
      <a:dk2>
        <a:srgbClr val="002855"/>
      </a:dk2>
      <a:lt2>
        <a:srgbClr val="B7DD79"/>
      </a:lt2>
      <a:accent1>
        <a:srgbClr val="005EB8"/>
      </a:accent1>
      <a:accent2>
        <a:srgbClr val="00A3E0"/>
      </a:accent2>
      <a:accent3>
        <a:srgbClr val="84BD00"/>
      </a:accent3>
      <a:accent4>
        <a:srgbClr val="FCD757"/>
      </a:accent4>
      <a:accent5>
        <a:srgbClr val="FFB81C"/>
      </a:accent5>
      <a:accent6>
        <a:srgbClr val="E03C31"/>
      </a:accent6>
      <a:hlink>
        <a:srgbClr val="0563C1"/>
      </a:hlink>
      <a:folHlink>
        <a:srgbClr val="954F72"/>
      </a:folHlink>
    </a:clrScheme>
    <a:fontScheme name="CNA_White_No Line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NA_White_No 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A_White_No 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A_White_No 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A_White_No 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A_White_No 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A_White_No 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AB Widescreen Graphic Annotated Brief U 2022 Template.colorupdate" id="{8DD9C31D-E854-4712-8E5C-56C51004C265}" vid="{6F3816D5-1B56-4433-ADBD-54A3CF5599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1097</Words>
  <Application>Microsoft Office PowerPoint</Application>
  <PresentationFormat>Widescreen</PresentationFormat>
  <Paragraphs>187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Franklin Gothic Medium</vt:lpstr>
      <vt:lpstr>Segoe UI</vt:lpstr>
      <vt:lpstr>Segoe UI Semibold</vt:lpstr>
      <vt:lpstr>Segoe UI Semilight</vt:lpstr>
      <vt:lpstr>Times New Roman</vt:lpstr>
      <vt:lpstr>Wingdings</vt:lpstr>
      <vt:lpstr>1_NoMarking</vt:lpstr>
      <vt:lpstr>Supply Chain Analysis Network History and Purpose</vt:lpstr>
      <vt:lpstr>Why SCAN?  </vt:lpstr>
      <vt:lpstr>Origin Story</vt:lpstr>
      <vt:lpstr>Who is SCAN?</vt:lpstr>
      <vt:lpstr>Team roles</vt:lpstr>
      <vt:lpstr>What does SCAN do?</vt:lpstr>
      <vt:lpstr>Working toward the end goal</vt:lpstr>
      <vt:lpstr>SCAN Activations</vt:lpstr>
      <vt:lpstr>SCAN Blue Sky Analysis</vt:lpstr>
      <vt:lpstr>What does SUCCESS look like?</vt:lpstr>
      <vt:lpstr>Private Sector Role (Sentinels)</vt:lpstr>
      <vt:lpstr>Questions/Discussion</vt:lpstr>
    </vt:vector>
  </TitlesOfParts>
  <Company>Center for Naval Analyses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Strategic Supply Chain Resilience Assessment 2023</dc:title>
  <dc:creator>Hanson, Lars</dc:creator>
  <cp:lastModifiedBy>McNamara, Jason</cp:lastModifiedBy>
  <cp:revision>18</cp:revision>
  <dcterms:created xsi:type="dcterms:W3CDTF">2023-09-01T19:20:32Z</dcterms:created>
  <dcterms:modified xsi:type="dcterms:W3CDTF">2024-03-25T15:48:42Z</dcterms:modified>
</cp:coreProperties>
</file>